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305" r:id="rId6"/>
    <p:sldId id="257" r:id="rId7"/>
    <p:sldId id="309" r:id="rId8"/>
    <p:sldId id="311" r:id="rId9"/>
    <p:sldId id="295" r:id="rId10"/>
    <p:sldId id="313" r:id="rId11"/>
    <p:sldId id="314" r:id="rId12"/>
    <p:sldId id="315" r:id="rId13"/>
    <p:sldId id="310" r:id="rId14"/>
    <p:sldId id="304" r:id="rId15"/>
    <p:sldId id="301" r:id="rId16"/>
    <p:sldId id="312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5CEF91-07A1-4849-8574-4562AFF28744}" v="240" dt="2020-11-20T19:51:21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61812" autoAdjust="0"/>
  </p:normalViewPr>
  <p:slideViewPr>
    <p:cSldViewPr>
      <p:cViewPr varScale="1">
        <p:scale>
          <a:sx n="53" d="100"/>
          <a:sy n="53" d="100"/>
        </p:scale>
        <p:origin x="230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r Varwijk" userId="4ef1be2c-6897-4798-a5b9-cc2027b08ef2" providerId="ADAL" clId="{A85CEF91-07A1-4849-8574-4562AFF28744}"/>
    <pc:docChg chg="undo redo custSel mod addSld delSld modSld">
      <pc:chgData name="Ester Varwijk" userId="4ef1be2c-6897-4798-a5b9-cc2027b08ef2" providerId="ADAL" clId="{A85CEF91-07A1-4849-8574-4562AFF28744}" dt="2020-11-20T19:51:34.438" v="2700" actId="20577"/>
      <pc:docMkLst>
        <pc:docMk/>
      </pc:docMkLst>
      <pc:sldChg chg="addSp delSp modSp mod setBg modClrScheme chgLayout">
        <pc:chgData name="Ester Varwijk" userId="4ef1be2c-6897-4798-a5b9-cc2027b08ef2" providerId="ADAL" clId="{A85CEF91-07A1-4849-8574-4562AFF28744}" dt="2020-11-19T14:35:33.080" v="69"/>
        <pc:sldMkLst>
          <pc:docMk/>
          <pc:sldMk cId="3443935401" sldId="256"/>
        </pc:sldMkLst>
        <pc:spChg chg="add del mod">
          <ac:chgData name="Ester Varwijk" userId="4ef1be2c-6897-4798-a5b9-cc2027b08ef2" providerId="ADAL" clId="{A85CEF91-07A1-4849-8574-4562AFF28744}" dt="2020-11-19T14:35:09.336" v="62" actId="20577"/>
          <ac:spMkLst>
            <pc:docMk/>
            <pc:sldMk cId="3443935401" sldId="256"/>
            <ac:spMk id="2" creationId="{00000000-0000-0000-0000-000000000000}"/>
          </ac:spMkLst>
        </pc:spChg>
        <pc:spChg chg="mod ord">
          <ac:chgData name="Ester Varwijk" userId="4ef1be2c-6897-4798-a5b9-cc2027b08ef2" providerId="ADAL" clId="{A85CEF91-07A1-4849-8574-4562AFF28744}" dt="2020-11-19T14:35:33.080" v="69"/>
          <ac:spMkLst>
            <pc:docMk/>
            <pc:sldMk cId="3443935401" sldId="256"/>
            <ac:spMk id="3" creationId="{00000000-0000-0000-0000-000000000000}"/>
          </ac:spMkLst>
        </pc:spChg>
        <pc:spChg chg="add del mod">
          <ac:chgData name="Ester Varwijk" userId="4ef1be2c-6897-4798-a5b9-cc2027b08ef2" providerId="ADAL" clId="{A85CEF91-07A1-4849-8574-4562AFF28744}" dt="2020-11-19T14:30:48.132" v="4" actId="767"/>
          <ac:spMkLst>
            <pc:docMk/>
            <pc:sldMk cId="3443935401" sldId="256"/>
            <ac:spMk id="4" creationId="{13596F30-C626-45E5-A20E-0FEE8296C005}"/>
          </ac:spMkLst>
        </pc:spChg>
        <pc:spChg chg="add del mod">
          <ac:chgData name="Ester Varwijk" userId="4ef1be2c-6897-4798-a5b9-cc2027b08ef2" providerId="ADAL" clId="{A85CEF91-07A1-4849-8574-4562AFF28744}" dt="2020-11-19T14:34:14.921" v="36" actId="767"/>
          <ac:spMkLst>
            <pc:docMk/>
            <pc:sldMk cId="3443935401" sldId="256"/>
            <ac:spMk id="6" creationId="{1D815E7B-402D-4B94-B78E-93A32CD6D013}"/>
          </ac:spMkLst>
        </pc:spChg>
        <pc:spChg chg="del">
          <ac:chgData name="Ester Varwijk" userId="4ef1be2c-6897-4798-a5b9-cc2027b08ef2" providerId="ADAL" clId="{A85CEF91-07A1-4849-8574-4562AFF28744}" dt="2020-11-19T14:34:41.495" v="52" actId="26606"/>
          <ac:spMkLst>
            <pc:docMk/>
            <pc:sldMk cId="3443935401" sldId="256"/>
            <ac:spMk id="10" creationId="{71FC7D98-7B8B-402A-90FC-F027482F2142}"/>
          </ac:spMkLst>
        </pc:spChg>
        <pc:spChg chg="del">
          <ac:chgData name="Ester Varwijk" userId="4ef1be2c-6897-4798-a5b9-cc2027b08ef2" providerId="ADAL" clId="{A85CEF91-07A1-4849-8574-4562AFF28744}" dt="2020-11-19T14:34:41.495" v="52" actId="26606"/>
          <ac:spMkLst>
            <pc:docMk/>
            <pc:sldMk cId="3443935401" sldId="256"/>
            <ac:spMk id="12" creationId="{AD7356EA-285B-4E5D-8FEC-104659A4FD2C}"/>
          </ac:spMkLst>
        </pc:spChg>
        <pc:picChg chg="mod">
          <ac:chgData name="Ester Varwijk" userId="4ef1be2c-6897-4798-a5b9-cc2027b08ef2" providerId="ADAL" clId="{A85CEF91-07A1-4849-8574-4562AFF28744}" dt="2020-11-19T14:34:53.228" v="53" actId="27614"/>
          <ac:picMkLst>
            <pc:docMk/>
            <pc:sldMk cId="3443935401" sldId="256"/>
            <ac:picMk id="5" creationId="{00000000-0000-0000-0000-000000000000}"/>
          </ac:picMkLst>
        </pc:picChg>
      </pc:sldChg>
      <pc:sldChg chg="addSp delSp modSp mod setBg modClrScheme chgLayout">
        <pc:chgData name="Ester Varwijk" userId="4ef1be2c-6897-4798-a5b9-cc2027b08ef2" providerId="ADAL" clId="{A85CEF91-07A1-4849-8574-4562AFF28744}" dt="2020-11-19T14:40:05.159" v="326" actId="1076"/>
        <pc:sldMkLst>
          <pc:docMk/>
          <pc:sldMk cId="2081504591" sldId="257"/>
        </pc:sldMkLst>
        <pc:spChg chg="mod">
          <ac:chgData name="Ester Varwijk" userId="4ef1be2c-6897-4798-a5b9-cc2027b08ef2" providerId="ADAL" clId="{A85CEF91-07A1-4849-8574-4562AFF28744}" dt="2020-11-19T14:38:46.484" v="315" actId="26606"/>
          <ac:spMkLst>
            <pc:docMk/>
            <pc:sldMk cId="2081504591" sldId="257"/>
            <ac:spMk id="2" creationId="{00000000-0000-0000-0000-000000000000}"/>
          </ac:spMkLst>
        </pc:spChg>
        <pc:spChg chg="add mod">
          <ac:chgData name="Ester Varwijk" userId="4ef1be2c-6897-4798-a5b9-cc2027b08ef2" providerId="ADAL" clId="{A85CEF91-07A1-4849-8574-4562AFF28744}" dt="2020-11-19T14:39:17.385" v="321" actId="20577"/>
          <ac:spMkLst>
            <pc:docMk/>
            <pc:sldMk cId="2081504591" sldId="257"/>
            <ac:spMk id="3" creationId="{5712DB83-2444-42B8-94F5-18CF2FF1204C}"/>
          </ac:spMkLst>
        </pc:spChg>
        <pc:spChg chg="add del">
          <ac:chgData name="Ester Varwijk" userId="4ef1be2c-6897-4798-a5b9-cc2027b08ef2" providerId="ADAL" clId="{A85CEF91-07A1-4849-8574-4562AFF28744}" dt="2020-11-19T14:38:46.484" v="315" actId="26606"/>
          <ac:spMkLst>
            <pc:docMk/>
            <pc:sldMk cId="2081504591" sldId="257"/>
            <ac:spMk id="10" creationId="{4351DFE5-F63D-4BE0-BDA9-E3EB88F01AA5}"/>
          </ac:spMkLst>
        </pc:spChg>
        <pc:graphicFrameChg chg="mod ord modGraphic">
          <ac:chgData name="Ester Varwijk" userId="4ef1be2c-6897-4798-a5b9-cc2027b08ef2" providerId="ADAL" clId="{A85CEF91-07A1-4849-8574-4562AFF28744}" dt="2020-11-19T14:38:46.484" v="315" actId="26606"/>
          <ac:graphicFrameMkLst>
            <pc:docMk/>
            <pc:sldMk cId="2081504591" sldId="257"/>
            <ac:graphicFrameMk id="5" creationId="{A395A7F9-A640-4B60-AE26-0F4FFC498D90}"/>
          </ac:graphicFrameMkLst>
        </pc:graphicFrameChg>
        <pc:picChg chg="add mod">
          <ac:chgData name="Ester Varwijk" userId="4ef1be2c-6897-4798-a5b9-cc2027b08ef2" providerId="ADAL" clId="{A85CEF91-07A1-4849-8574-4562AFF28744}" dt="2020-11-19T14:40:05.159" v="326" actId="1076"/>
          <ac:picMkLst>
            <pc:docMk/>
            <pc:sldMk cId="2081504591" sldId="257"/>
            <ac:picMk id="4" creationId="{D20BC0B3-5E1E-456B-8852-EDC44B586ADA}"/>
          </ac:picMkLst>
        </pc:picChg>
        <pc:picChg chg="add del">
          <ac:chgData name="Ester Varwijk" userId="4ef1be2c-6897-4798-a5b9-cc2027b08ef2" providerId="ADAL" clId="{A85CEF91-07A1-4849-8574-4562AFF28744}" dt="2020-11-19T14:38:46.484" v="315" actId="26606"/>
          <ac:picMkLst>
            <pc:docMk/>
            <pc:sldMk cId="2081504591" sldId="257"/>
            <ac:picMk id="12" creationId="{02DD2BC0-6F29-4B4F-8D61-2DCF6D2E8E73}"/>
          </ac:picMkLst>
        </pc:picChg>
      </pc:sldChg>
      <pc:sldChg chg="del">
        <pc:chgData name="Ester Varwijk" userId="4ef1be2c-6897-4798-a5b9-cc2027b08ef2" providerId="ADAL" clId="{A85CEF91-07A1-4849-8574-4562AFF28744}" dt="2020-11-19T15:40:31.591" v="1114" actId="2696"/>
        <pc:sldMkLst>
          <pc:docMk/>
          <pc:sldMk cId="1435557773" sldId="279"/>
        </pc:sldMkLst>
      </pc:sldChg>
      <pc:sldChg chg="modSp">
        <pc:chgData name="Ester Varwijk" userId="4ef1be2c-6897-4798-a5b9-cc2027b08ef2" providerId="ADAL" clId="{A85CEF91-07A1-4849-8574-4562AFF28744}" dt="2020-11-20T19:49:31.113" v="2568" actId="15"/>
        <pc:sldMkLst>
          <pc:docMk/>
          <pc:sldMk cId="88653336" sldId="295"/>
        </pc:sldMkLst>
        <pc:spChg chg="mod">
          <ac:chgData name="Ester Varwijk" userId="4ef1be2c-6897-4798-a5b9-cc2027b08ef2" providerId="ADAL" clId="{A85CEF91-07A1-4849-8574-4562AFF28744}" dt="2020-11-19T15:54:13.106" v="1529" actId="207"/>
          <ac:spMkLst>
            <pc:docMk/>
            <pc:sldMk cId="88653336" sldId="295"/>
            <ac:spMk id="2" creationId="{00000000-0000-0000-0000-000000000000}"/>
          </ac:spMkLst>
        </pc:spChg>
        <pc:spChg chg="mod">
          <ac:chgData name="Ester Varwijk" userId="4ef1be2c-6897-4798-a5b9-cc2027b08ef2" providerId="ADAL" clId="{A85CEF91-07A1-4849-8574-4562AFF28744}" dt="2020-11-20T19:49:31.113" v="2568" actId="15"/>
          <ac:spMkLst>
            <pc:docMk/>
            <pc:sldMk cId="88653336" sldId="295"/>
            <ac:spMk id="3" creationId="{00000000-0000-0000-0000-000000000000}"/>
          </ac:spMkLst>
        </pc:spChg>
      </pc:sldChg>
      <pc:sldChg chg="modSp">
        <pc:chgData name="Ester Varwijk" userId="4ef1be2c-6897-4798-a5b9-cc2027b08ef2" providerId="ADAL" clId="{A85CEF91-07A1-4849-8574-4562AFF28744}" dt="2020-11-20T19:51:21.988" v="2698" actId="20577"/>
        <pc:sldMkLst>
          <pc:docMk/>
          <pc:sldMk cId="3195025187" sldId="304"/>
        </pc:sldMkLst>
        <pc:graphicFrameChg chg="mod">
          <ac:chgData name="Ester Varwijk" userId="4ef1be2c-6897-4798-a5b9-cc2027b08ef2" providerId="ADAL" clId="{A85CEF91-07A1-4849-8574-4562AFF28744}" dt="2020-11-20T19:51:21.988" v="2698" actId="20577"/>
          <ac:graphicFrameMkLst>
            <pc:docMk/>
            <pc:sldMk cId="3195025187" sldId="304"/>
            <ac:graphicFrameMk id="5" creationId="{33C5FD68-1A05-462A-A773-F44F86AF6239}"/>
          </ac:graphicFrameMkLst>
        </pc:graphicFrameChg>
      </pc:sldChg>
      <pc:sldChg chg="modSp">
        <pc:chgData name="Ester Varwijk" userId="4ef1be2c-6897-4798-a5b9-cc2027b08ef2" providerId="ADAL" clId="{A85CEF91-07A1-4849-8574-4562AFF28744}" dt="2020-11-19T14:37:08.580" v="109" actId="20577"/>
        <pc:sldMkLst>
          <pc:docMk/>
          <pc:sldMk cId="4006218219" sldId="305"/>
        </pc:sldMkLst>
        <pc:spChg chg="mod">
          <ac:chgData name="Ester Varwijk" userId="4ef1be2c-6897-4798-a5b9-cc2027b08ef2" providerId="ADAL" clId="{A85CEF91-07A1-4849-8574-4562AFF28744}" dt="2020-11-19T14:37:08.580" v="109" actId="20577"/>
          <ac:spMkLst>
            <pc:docMk/>
            <pc:sldMk cId="4006218219" sldId="305"/>
            <ac:spMk id="3" creationId="{00000000-0000-0000-0000-000000000000}"/>
          </ac:spMkLst>
        </pc:spChg>
      </pc:sldChg>
      <pc:sldChg chg="modSp">
        <pc:chgData name="Ester Varwijk" userId="4ef1be2c-6897-4798-a5b9-cc2027b08ef2" providerId="ADAL" clId="{A85CEF91-07A1-4849-8574-4562AFF28744}" dt="2020-11-19T14:42:26.670" v="579" actId="20577"/>
        <pc:sldMkLst>
          <pc:docMk/>
          <pc:sldMk cId="511681423" sldId="309"/>
        </pc:sldMkLst>
        <pc:spChg chg="mod">
          <ac:chgData name="Ester Varwijk" userId="4ef1be2c-6897-4798-a5b9-cc2027b08ef2" providerId="ADAL" clId="{A85CEF91-07A1-4849-8574-4562AFF28744}" dt="2020-11-19T14:42:26.670" v="579" actId="20577"/>
          <ac:spMkLst>
            <pc:docMk/>
            <pc:sldMk cId="511681423" sldId="309"/>
            <ac:spMk id="2" creationId="{0E06DC56-986B-486A-88E6-17FAE90BC42A}"/>
          </ac:spMkLst>
        </pc:spChg>
      </pc:sldChg>
      <pc:sldChg chg="modSp add">
        <pc:chgData name="Ester Varwijk" userId="4ef1be2c-6897-4798-a5b9-cc2027b08ef2" providerId="ADAL" clId="{A85CEF91-07A1-4849-8574-4562AFF28744}" dt="2020-11-19T15:39:40.353" v="1079" actId="14100"/>
        <pc:sldMkLst>
          <pc:docMk/>
          <pc:sldMk cId="224655417" sldId="311"/>
        </pc:sldMkLst>
        <pc:spChg chg="mod">
          <ac:chgData name="Ester Varwijk" userId="4ef1be2c-6897-4798-a5b9-cc2027b08ef2" providerId="ADAL" clId="{A85CEF91-07A1-4849-8574-4562AFF28744}" dt="2020-11-19T15:39:40.353" v="1079" actId="14100"/>
          <ac:spMkLst>
            <pc:docMk/>
            <pc:sldMk cId="224655417" sldId="311"/>
            <ac:spMk id="2" creationId="{0E06DC56-986B-486A-88E6-17FAE90BC42A}"/>
          </ac:spMkLst>
        </pc:spChg>
      </pc:sldChg>
      <pc:sldChg chg="addSp delSp modSp add mod modClrScheme chgLayout">
        <pc:chgData name="Ester Varwijk" userId="4ef1be2c-6897-4798-a5b9-cc2027b08ef2" providerId="ADAL" clId="{A85CEF91-07A1-4849-8574-4562AFF28744}" dt="2020-11-20T19:51:34.438" v="2700" actId="20577"/>
        <pc:sldMkLst>
          <pc:docMk/>
          <pc:sldMk cId="1080060528" sldId="312"/>
        </pc:sldMkLst>
        <pc:spChg chg="del">
          <ac:chgData name="Ester Varwijk" userId="4ef1be2c-6897-4798-a5b9-cc2027b08ef2" providerId="ADAL" clId="{A85CEF91-07A1-4849-8574-4562AFF28744}" dt="2020-11-19T15:47:26.218" v="1489"/>
          <ac:spMkLst>
            <pc:docMk/>
            <pc:sldMk cId="1080060528" sldId="312"/>
            <ac:spMk id="2" creationId="{26FF2ED0-A908-412D-83A4-185C2EBB8E43}"/>
          </ac:spMkLst>
        </pc:spChg>
        <pc:spChg chg="mod">
          <ac:chgData name="Ester Varwijk" userId="4ef1be2c-6897-4798-a5b9-cc2027b08ef2" providerId="ADAL" clId="{A85CEF91-07A1-4849-8574-4562AFF28744}" dt="2020-11-20T19:51:34.438" v="2700" actId="20577"/>
          <ac:spMkLst>
            <pc:docMk/>
            <pc:sldMk cId="1080060528" sldId="312"/>
            <ac:spMk id="3" creationId="{6434ADE3-90D4-48EF-94FA-1A52AA9700B7}"/>
          </ac:spMkLst>
        </pc:spChg>
        <pc:spChg chg="add del mod">
          <ac:chgData name="Ester Varwijk" userId="4ef1be2c-6897-4798-a5b9-cc2027b08ef2" providerId="ADAL" clId="{A85CEF91-07A1-4849-8574-4562AFF28744}" dt="2020-11-19T15:52:05.015" v="1510" actId="26606"/>
          <ac:spMkLst>
            <pc:docMk/>
            <pc:sldMk cId="1080060528" sldId="312"/>
            <ac:spMk id="9" creationId="{46F63167-7227-47B5-BF54-D5CC30CC454B}"/>
          </ac:spMkLst>
        </pc:spChg>
        <pc:spChg chg="add del mod">
          <ac:chgData name="Ester Varwijk" userId="4ef1be2c-6897-4798-a5b9-cc2027b08ef2" providerId="ADAL" clId="{A85CEF91-07A1-4849-8574-4562AFF28744}" dt="2020-11-19T15:52:05.015" v="1510" actId="26606"/>
          <ac:spMkLst>
            <pc:docMk/>
            <pc:sldMk cId="1080060528" sldId="312"/>
            <ac:spMk id="11" creationId="{FE4DEFED-0973-402D-8FDE-0EF53A6BC321}"/>
          </ac:spMkLst>
        </pc:spChg>
        <pc:spChg chg="add del mod">
          <ac:chgData name="Ester Varwijk" userId="4ef1be2c-6897-4798-a5b9-cc2027b08ef2" providerId="ADAL" clId="{A85CEF91-07A1-4849-8574-4562AFF28744}" dt="2020-11-19T15:52:05.015" v="1510" actId="26606"/>
          <ac:spMkLst>
            <pc:docMk/>
            <pc:sldMk cId="1080060528" sldId="312"/>
            <ac:spMk id="13" creationId="{4692CFCA-8845-4966-BE68-A5374974F283}"/>
          </ac:spMkLst>
        </pc:spChg>
        <pc:spChg chg="add mod">
          <ac:chgData name="Ester Varwijk" userId="4ef1be2c-6897-4798-a5b9-cc2027b08ef2" providerId="ADAL" clId="{A85CEF91-07A1-4849-8574-4562AFF28744}" dt="2020-11-19T15:53:48.882" v="1528" actId="207"/>
          <ac:spMkLst>
            <pc:docMk/>
            <pc:sldMk cId="1080060528" sldId="312"/>
            <ac:spMk id="15" creationId="{3FA5D64F-29BB-4868-91D1-6016F45981F6}"/>
          </ac:spMkLst>
        </pc:spChg>
        <pc:picChg chg="add mod ord">
          <ac:chgData name="Ester Varwijk" userId="4ef1be2c-6897-4798-a5b9-cc2027b08ef2" providerId="ADAL" clId="{A85CEF91-07A1-4849-8574-4562AFF28744}" dt="2020-11-19T15:52:05.015" v="1511" actId="26606"/>
          <ac:picMkLst>
            <pc:docMk/>
            <pc:sldMk cId="1080060528" sldId="312"/>
            <ac:picMk id="4" creationId="{B1E88E41-5F5B-41A7-9093-7AC6866E4FEC}"/>
          </ac:picMkLst>
        </pc:picChg>
      </pc:sldChg>
      <pc:sldChg chg="modSp add del">
        <pc:chgData name="Ester Varwijk" userId="4ef1be2c-6897-4798-a5b9-cc2027b08ef2" providerId="ADAL" clId="{A85CEF91-07A1-4849-8574-4562AFF28744}" dt="2020-11-19T15:44:37.259" v="1470" actId="2696"/>
        <pc:sldMkLst>
          <pc:docMk/>
          <pc:sldMk cId="1876231883" sldId="312"/>
        </pc:sldMkLst>
        <pc:spChg chg="mod">
          <ac:chgData name="Ester Varwijk" userId="4ef1be2c-6897-4798-a5b9-cc2027b08ef2" providerId="ADAL" clId="{A85CEF91-07A1-4849-8574-4562AFF28744}" dt="2020-11-19T15:40:48.674" v="1130" actId="20577"/>
          <ac:spMkLst>
            <pc:docMk/>
            <pc:sldMk cId="1876231883" sldId="312"/>
            <ac:spMk id="2" creationId="{0E7B4A28-153C-4152-845B-76F2BE3A9948}"/>
          </ac:spMkLst>
        </pc:spChg>
        <pc:spChg chg="mod">
          <ac:chgData name="Ester Varwijk" userId="4ef1be2c-6897-4798-a5b9-cc2027b08ef2" providerId="ADAL" clId="{A85CEF91-07A1-4849-8574-4562AFF28744}" dt="2020-11-19T15:43:13.591" v="1458"/>
          <ac:spMkLst>
            <pc:docMk/>
            <pc:sldMk cId="1876231883" sldId="312"/>
            <ac:spMk id="3" creationId="{F2BD4421-7C2B-4DA8-BCDA-69AE197629E0}"/>
          </ac:spMkLst>
        </pc:spChg>
      </pc:sldChg>
      <pc:sldChg chg="modSp add del">
        <pc:chgData name="Ester Varwijk" userId="4ef1be2c-6897-4798-a5b9-cc2027b08ef2" providerId="ADAL" clId="{A85CEF91-07A1-4849-8574-4562AFF28744}" dt="2020-11-19T15:45:34.722" v="1477" actId="2696"/>
        <pc:sldMkLst>
          <pc:docMk/>
          <pc:sldMk cId="1343677684" sldId="313"/>
        </pc:sldMkLst>
        <pc:spChg chg="mod">
          <ac:chgData name="Ester Varwijk" userId="4ef1be2c-6897-4798-a5b9-cc2027b08ef2" providerId="ADAL" clId="{A85CEF91-07A1-4849-8574-4562AFF28744}" dt="2020-11-19T15:44:04.326" v="1468" actId="14100"/>
          <ac:spMkLst>
            <pc:docMk/>
            <pc:sldMk cId="1343677684" sldId="313"/>
            <ac:spMk id="2" creationId="{00000000-0000-0000-0000-000000000000}"/>
          </ac:spMkLst>
        </pc:spChg>
        <pc:spChg chg="mod">
          <ac:chgData name="Ester Varwijk" userId="4ef1be2c-6897-4798-a5b9-cc2027b08ef2" providerId="ADAL" clId="{A85CEF91-07A1-4849-8574-4562AFF28744}" dt="2020-11-19T15:45:32.749" v="1476"/>
          <ac:spMkLst>
            <pc:docMk/>
            <pc:sldMk cId="1343677684" sldId="313"/>
            <ac:spMk id="3" creationId="{00000000-0000-0000-0000-000000000000}"/>
          </ac:spMkLst>
        </pc:spChg>
        <pc:picChg chg="mod ord">
          <ac:chgData name="Ester Varwijk" userId="4ef1be2c-6897-4798-a5b9-cc2027b08ef2" providerId="ADAL" clId="{A85CEF91-07A1-4849-8574-4562AFF28744}" dt="2020-11-19T15:45:19.813" v="1473" actId="1076"/>
          <ac:picMkLst>
            <pc:docMk/>
            <pc:sldMk cId="1343677684" sldId="313"/>
            <ac:picMk id="5" creationId="{B2FD59D7-85C9-485D-9E09-55B839C96AAA}"/>
          </ac:picMkLst>
        </pc:picChg>
      </pc:sldChg>
      <pc:sldChg chg="modSp add modNotesTx">
        <pc:chgData name="Ester Varwijk" userId="4ef1be2c-6897-4798-a5b9-cc2027b08ef2" providerId="ADAL" clId="{A85CEF91-07A1-4849-8574-4562AFF28744}" dt="2020-11-20T19:39:12.192" v="1961" actId="6549"/>
        <pc:sldMkLst>
          <pc:docMk/>
          <pc:sldMk cId="1684110301" sldId="313"/>
        </pc:sldMkLst>
        <pc:spChg chg="mod">
          <ac:chgData name="Ester Varwijk" userId="4ef1be2c-6897-4798-a5b9-cc2027b08ef2" providerId="ADAL" clId="{A85CEF91-07A1-4849-8574-4562AFF28744}" dt="2020-11-20T19:36:09.384" v="1556" actId="207"/>
          <ac:spMkLst>
            <pc:docMk/>
            <pc:sldMk cId="1684110301" sldId="313"/>
            <ac:spMk id="2" creationId="{4BEBDFB2-A18E-4DA6-A6FF-98EA82084591}"/>
          </ac:spMkLst>
        </pc:spChg>
        <pc:spChg chg="mod">
          <ac:chgData name="Ester Varwijk" userId="4ef1be2c-6897-4798-a5b9-cc2027b08ef2" providerId="ADAL" clId="{A85CEF91-07A1-4849-8574-4562AFF28744}" dt="2020-11-20T19:38:49.777" v="1960" actId="20577"/>
          <ac:spMkLst>
            <pc:docMk/>
            <pc:sldMk cId="1684110301" sldId="313"/>
            <ac:spMk id="3" creationId="{4D8AAC01-99B9-4295-A1A6-7A645DF1736F}"/>
          </ac:spMkLst>
        </pc:spChg>
      </pc:sldChg>
      <pc:sldChg chg="modSp add">
        <pc:chgData name="Ester Varwijk" userId="4ef1be2c-6897-4798-a5b9-cc2027b08ef2" providerId="ADAL" clId="{A85CEF91-07A1-4849-8574-4562AFF28744}" dt="2020-11-20T19:50:05.029" v="2598" actId="20577"/>
        <pc:sldMkLst>
          <pc:docMk/>
          <pc:sldMk cId="1249160270" sldId="314"/>
        </pc:sldMkLst>
        <pc:spChg chg="mod">
          <ac:chgData name="Ester Varwijk" userId="4ef1be2c-6897-4798-a5b9-cc2027b08ef2" providerId="ADAL" clId="{A85CEF91-07A1-4849-8574-4562AFF28744}" dt="2020-11-20T19:50:05.029" v="2598" actId="20577"/>
          <ac:spMkLst>
            <pc:docMk/>
            <pc:sldMk cId="1249160270" sldId="314"/>
            <ac:spMk id="3" creationId="{4D8AAC01-99B9-4295-A1A6-7A645DF1736F}"/>
          </ac:spMkLst>
        </pc:spChg>
      </pc:sldChg>
      <pc:sldChg chg="modSp add modNotesTx">
        <pc:chgData name="Ester Varwijk" userId="4ef1be2c-6897-4798-a5b9-cc2027b08ef2" providerId="ADAL" clId="{A85CEF91-07A1-4849-8574-4562AFF28744}" dt="2020-11-20T19:43:53.074" v="2566" actId="6549"/>
        <pc:sldMkLst>
          <pc:docMk/>
          <pc:sldMk cId="206413428" sldId="315"/>
        </pc:sldMkLst>
        <pc:spChg chg="mod">
          <ac:chgData name="Ester Varwijk" userId="4ef1be2c-6897-4798-a5b9-cc2027b08ef2" providerId="ADAL" clId="{A85CEF91-07A1-4849-8574-4562AFF28744}" dt="2020-11-20T19:40:54.455" v="2140" actId="20577"/>
          <ac:spMkLst>
            <pc:docMk/>
            <pc:sldMk cId="206413428" sldId="315"/>
            <ac:spMk id="2" creationId="{4BEBDFB2-A18E-4DA6-A6FF-98EA82084591}"/>
          </ac:spMkLst>
        </pc:spChg>
        <pc:spChg chg="mod">
          <ac:chgData name="Ester Varwijk" userId="4ef1be2c-6897-4798-a5b9-cc2027b08ef2" providerId="ADAL" clId="{A85CEF91-07A1-4849-8574-4562AFF28744}" dt="2020-11-20T19:43:47.793" v="2565" actId="20577"/>
          <ac:spMkLst>
            <pc:docMk/>
            <pc:sldMk cId="206413428" sldId="315"/>
            <ac:spMk id="3" creationId="{4D8AAC01-99B9-4295-A1A6-7A645DF1736F}"/>
          </ac:spMkLst>
        </pc:spChg>
      </pc:sldChg>
    </pc:docChg>
  </pc:docChgLst>
  <pc:docChgLst>
    <pc:chgData name="Ester Varwijk" userId="4ef1be2c-6897-4798-a5b9-cc2027b08ef2" providerId="ADAL" clId="{542D7BBA-ABF8-4C91-BCE9-C81D4C2249E5}"/>
    <pc:docChg chg="delSld modSld sldOrd">
      <pc:chgData name="Ester Varwijk" userId="4ef1be2c-6897-4798-a5b9-cc2027b08ef2" providerId="ADAL" clId="{542D7BBA-ABF8-4C91-BCE9-C81D4C2249E5}" dt="2020-11-18T22:17:22.839" v="314" actId="20577"/>
      <pc:docMkLst>
        <pc:docMk/>
      </pc:docMkLst>
      <pc:sldChg chg="modSp">
        <pc:chgData name="Ester Varwijk" userId="4ef1be2c-6897-4798-a5b9-cc2027b08ef2" providerId="ADAL" clId="{542D7BBA-ABF8-4C91-BCE9-C81D4C2249E5}" dt="2020-11-18T21:42:33.550" v="189" actId="20577"/>
        <pc:sldMkLst>
          <pc:docMk/>
          <pc:sldMk cId="2081504591" sldId="257"/>
        </pc:sldMkLst>
        <pc:spChg chg="mod">
          <ac:chgData name="Ester Varwijk" userId="4ef1be2c-6897-4798-a5b9-cc2027b08ef2" providerId="ADAL" clId="{542D7BBA-ABF8-4C91-BCE9-C81D4C2249E5}" dt="2020-11-18T21:42:33.550" v="189" actId="20577"/>
          <ac:spMkLst>
            <pc:docMk/>
            <pc:sldMk cId="2081504591" sldId="257"/>
            <ac:spMk id="2" creationId="{00000000-0000-0000-0000-000000000000}"/>
          </ac:spMkLst>
        </pc:spChg>
        <pc:graphicFrameChg chg="mod">
          <ac:chgData name="Ester Varwijk" userId="4ef1be2c-6897-4798-a5b9-cc2027b08ef2" providerId="ADAL" clId="{542D7BBA-ABF8-4C91-BCE9-C81D4C2249E5}" dt="2020-11-18T21:41:51.172" v="128" actId="478"/>
          <ac:graphicFrameMkLst>
            <pc:docMk/>
            <pc:sldMk cId="2081504591" sldId="257"/>
            <ac:graphicFrameMk id="5" creationId="{A395A7F9-A640-4B60-AE26-0F4FFC498D90}"/>
          </ac:graphicFrameMkLst>
        </pc:graphicFrameChg>
      </pc:sldChg>
      <pc:sldChg chg="del">
        <pc:chgData name="Ester Varwijk" userId="4ef1be2c-6897-4798-a5b9-cc2027b08ef2" providerId="ADAL" clId="{542D7BBA-ABF8-4C91-BCE9-C81D4C2249E5}" dt="2020-11-18T21:39:04.412" v="0" actId="2696"/>
        <pc:sldMkLst>
          <pc:docMk/>
          <pc:sldMk cId="3352967317" sldId="258"/>
        </pc:sldMkLst>
      </pc:sldChg>
      <pc:sldChg chg="del">
        <pc:chgData name="Ester Varwijk" userId="4ef1be2c-6897-4798-a5b9-cc2027b08ef2" providerId="ADAL" clId="{542D7BBA-ABF8-4C91-BCE9-C81D4C2249E5}" dt="2020-11-18T22:08:17.300" v="190" actId="2696"/>
        <pc:sldMkLst>
          <pc:docMk/>
          <pc:sldMk cId="1688827835" sldId="261"/>
        </pc:sldMkLst>
      </pc:sldChg>
      <pc:sldChg chg="del">
        <pc:chgData name="Ester Varwijk" userId="4ef1be2c-6897-4798-a5b9-cc2027b08ef2" providerId="ADAL" clId="{542D7BBA-ABF8-4C91-BCE9-C81D4C2249E5}" dt="2020-11-18T21:39:32.202" v="1" actId="2696"/>
        <pc:sldMkLst>
          <pc:docMk/>
          <pc:sldMk cId="2048604267" sldId="265"/>
        </pc:sldMkLst>
      </pc:sldChg>
      <pc:sldChg chg="delSp modSp modNotesTx">
        <pc:chgData name="Ester Varwijk" userId="4ef1be2c-6897-4798-a5b9-cc2027b08ef2" providerId="ADAL" clId="{542D7BBA-ABF8-4C91-BCE9-C81D4C2249E5}" dt="2020-11-18T22:17:22.839" v="314" actId="20577"/>
        <pc:sldMkLst>
          <pc:docMk/>
          <pc:sldMk cId="88653336" sldId="295"/>
        </pc:sldMkLst>
        <pc:spChg chg="mod">
          <ac:chgData name="Ester Varwijk" userId="4ef1be2c-6897-4798-a5b9-cc2027b08ef2" providerId="ADAL" clId="{542D7BBA-ABF8-4C91-BCE9-C81D4C2249E5}" dt="2020-11-18T22:15:20.760" v="309" actId="20577"/>
          <ac:spMkLst>
            <pc:docMk/>
            <pc:sldMk cId="88653336" sldId="295"/>
            <ac:spMk id="2" creationId="{00000000-0000-0000-0000-000000000000}"/>
          </ac:spMkLst>
        </pc:spChg>
        <pc:spChg chg="mod">
          <ac:chgData name="Ester Varwijk" userId="4ef1be2c-6897-4798-a5b9-cc2027b08ef2" providerId="ADAL" clId="{542D7BBA-ABF8-4C91-BCE9-C81D4C2249E5}" dt="2020-11-18T22:15:02.486" v="296" actId="6549"/>
          <ac:spMkLst>
            <pc:docMk/>
            <pc:sldMk cId="88653336" sldId="295"/>
            <ac:spMk id="3" creationId="{00000000-0000-0000-0000-000000000000}"/>
          </ac:spMkLst>
        </pc:spChg>
        <pc:picChg chg="del mod">
          <ac:chgData name="Ester Varwijk" userId="4ef1be2c-6897-4798-a5b9-cc2027b08ef2" providerId="ADAL" clId="{542D7BBA-ABF8-4C91-BCE9-C81D4C2249E5}" dt="2020-11-18T22:14:25.352" v="275"/>
          <ac:picMkLst>
            <pc:docMk/>
            <pc:sldMk cId="88653336" sldId="295"/>
            <ac:picMk id="5" creationId="{00000000-0000-0000-0000-000000000000}"/>
          </ac:picMkLst>
        </pc:picChg>
      </pc:sldChg>
      <pc:sldChg chg="del">
        <pc:chgData name="Ester Varwijk" userId="4ef1be2c-6897-4798-a5b9-cc2027b08ef2" providerId="ADAL" clId="{542D7BBA-ABF8-4C91-BCE9-C81D4C2249E5}" dt="2020-11-18T21:39:38.268" v="3" actId="2696"/>
        <pc:sldMkLst>
          <pc:docMk/>
          <pc:sldMk cId="1817566637" sldId="296"/>
        </pc:sldMkLst>
      </pc:sldChg>
      <pc:sldChg chg="del">
        <pc:chgData name="Ester Varwijk" userId="4ef1be2c-6897-4798-a5b9-cc2027b08ef2" providerId="ADAL" clId="{542D7BBA-ABF8-4C91-BCE9-C81D4C2249E5}" dt="2020-11-18T22:09:29.942" v="229" actId="2696"/>
        <pc:sldMkLst>
          <pc:docMk/>
          <pc:sldMk cId="2260061813" sldId="298"/>
        </pc:sldMkLst>
      </pc:sldChg>
      <pc:sldChg chg="modSp">
        <pc:chgData name="Ester Varwijk" userId="4ef1be2c-6897-4798-a5b9-cc2027b08ef2" providerId="ADAL" clId="{542D7BBA-ABF8-4C91-BCE9-C81D4C2249E5}" dt="2020-11-18T22:09:50.623" v="232" actId="14100"/>
        <pc:sldMkLst>
          <pc:docMk/>
          <pc:sldMk cId="406742716" sldId="301"/>
        </pc:sldMkLst>
        <pc:spChg chg="mod">
          <ac:chgData name="Ester Varwijk" userId="4ef1be2c-6897-4798-a5b9-cc2027b08ef2" providerId="ADAL" clId="{542D7BBA-ABF8-4C91-BCE9-C81D4C2249E5}" dt="2020-11-18T22:09:50.623" v="232" actId="14100"/>
          <ac:spMkLst>
            <pc:docMk/>
            <pc:sldMk cId="406742716" sldId="301"/>
            <ac:spMk id="3" creationId="{00000000-0000-0000-0000-000000000000}"/>
          </ac:spMkLst>
        </pc:spChg>
      </pc:sldChg>
      <pc:sldChg chg="del">
        <pc:chgData name="Ester Varwijk" userId="4ef1be2c-6897-4798-a5b9-cc2027b08ef2" providerId="ADAL" clId="{542D7BBA-ABF8-4C91-BCE9-C81D4C2249E5}" dt="2020-11-18T21:42:10.719" v="129" actId="2696"/>
        <pc:sldMkLst>
          <pc:docMk/>
          <pc:sldMk cId="2590274009" sldId="302"/>
        </pc:sldMkLst>
      </pc:sldChg>
      <pc:sldChg chg="del">
        <pc:chgData name="Ester Varwijk" userId="4ef1be2c-6897-4798-a5b9-cc2027b08ef2" providerId="ADAL" clId="{542D7BBA-ABF8-4C91-BCE9-C81D4C2249E5}" dt="2020-11-18T21:39:34.413" v="2" actId="2696"/>
        <pc:sldMkLst>
          <pc:docMk/>
          <pc:sldMk cId="3552874453" sldId="303"/>
        </pc:sldMkLst>
      </pc:sldChg>
      <pc:sldChg chg="modSp">
        <pc:chgData name="Ester Varwijk" userId="4ef1be2c-6897-4798-a5b9-cc2027b08ef2" providerId="ADAL" clId="{542D7BBA-ABF8-4C91-BCE9-C81D4C2249E5}" dt="2020-11-18T22:09:18.584" v="228" actId="20577"/>
        <pc:sldMkLst>
          <pc:docMk/>
          <pc:sldMk cId="3195025187" sldId="304"/>
        </pc:sldMkLst>
        <pc:graphicFrameChg chg="mod">
          <ac:chgData name="Ester Varwijk" userId="4ef1be2c-6897-4798-a5b9-cc2027b08ef2" providerId="ADAL" clId="{542D7BBA-ABF8-4C91-BCE9-C81D4C2249E5}" dt="2020-11-18T22:09:18.584" v="228" actId="20577"/>
          <ac:graphicFrameMkLst>
            <pc:docMk/>
            <pc:sldMk cId="3195025187" sldId="304"/>
            <ac:graphicFrameMk id="5" creationId="{33C5FD68-1A05-462A-A773-F44F86AF6239}"/>
          </ac:graphicFrameMkLst>
        </pc:graphicFrameChg>
      </pc:sldChg>
      <pc:sldChg chg="modSp">
        <pc:chgData name="Ester Varwijk" userId="4ef1be2c-6897-4798-a5b9-cc2027b08ef2" providerId="ADAL" clId="{542D7BBA-ABF8-4C91-BCE9-C81D4C2249E5}" dt="2020-11-18T21:41:06.712" v="119" actId="20577"/>
        <pc:sldMkLst>
          <pc:docMk/>
          <pc:sldMk cId="4006218219" sldId="305"/>
        </pc:sldMkLst>
        <pc:spChg chg="mod">
          <ac:chgData name="Ester Varwijk" userId="4ef1be2c-6897-4798-a5b9-cc2027b08ef2" providerId="ADAL" clId="{542D7BBA-ABF8-4C91-BCE9-C81D4C2249E5}" dt="2020-11-18T21:40:01.366" v="27" actId="20577"/>
          <ac:spMkLst>
            <pc:docMk/>
            <pc:sldMk cId="4006218219" sldId="305"/>
            <ac:spMk id="2" creationId="{00000000-0000-0000-0000-000000000000}"/>
          </ac:spMkLst>
        </pc:spChg>
        <pc:spChg chg="mod">
          <ac:chgData name="Ester Varwijk" userId="4ef1be2c-6897-4798-a5b9-cc2027b08ef2" providerId="ADAL" clId="{542D7BBA-ABF8-4C91-BCE9-C81D4C2249E5}" dt="2020-11-18T21:41:06.712" v="119" actId="20577"/>
          <ac:spMkLst>
            <pc:docMk/>
            <pc:sldMk cId="4006218219" sldId="305"/>
            <ac:spMk id="3" creationId="{00000000-0000-0000-0000-000000000000}"/>
          </ac:spMkLst>
        </pc:spChg>
      </pc:sldChg>
      <pc:sldChg chg="ord">
        <pc:chgData name="Ester Varwijk" userId="4ef1be2c-6897-4798-a5b9-cc2027b08ef2" providerId="ADAL" clId="{542D7BBA-ABF8-4C91-BCE9-C81D4C2249E5}" dt="2020-11-18T22:09:35.570" v="230"/>
        <pc:sldMkLst>
          <pc:docMk/>
          <pc:sldMk cId="3141226180" sldId="31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7C678E-72A8-4ACC-B0E6-9CA6742321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33187B-7BC9-48BC-88DB-10246A7E4612}">
      <dgm:prSet/>
      <dgm:spPr/>
      <dgm:t>
        <a:bodyPr/>
        <a:lstStyle/>
        <a:p>
          <a:r>
            <a:rPr lang="nl-NL"/>
            <a:t>Definitie klinisch redeneren</a:t>
          </a:r>
          <a:endParaRPr lang="en-US"/>
        </a:p>
      </dgm:t>
    </dgm:pt>
    <dgm:pt modelId="{5A8CEBB2-32FA-405A-A267-57591D49CEDD}" type="parTrans" cxnId="{61A19F12-D694-4669-8534-8F18B7B76354}">
      <dgm:prSet/>
      <dgm:spPr/>
      <dgm:t>
        <a:bodyPr/>
        <a:lstStyle/>
        <a:p>
          <a:endParaRPr lang="en-US"/>
        </a:p>
      </dgm:t>
    </dgm:pt>
    <dgm:pt modelId="{311C6B43-A88A-48C7-B6E1-561498D13B74}" type="sibTrans" cxnId="{61A19F12-D694-4669-8534-8F18B7B76354}">
      <dgm:prSet/>
      <dgm:spPr/>
      <dgm:t>
        <a:bodyPr/>
        <a:lstStyle/>
        <a:p>
          <a:endParaRPr lang="en-US"/>
        </a:p>
      </dgm:t>
    </dgm:pt>
    <dgm:pt modelId="{63587162-FEB4-4980-B14A-58157E2EE7B7}">
      <dgm:prSet/>
      <dgm:spPr/>
      <dgm:t>
        <a:bodyPr/>
        <a:lstStyle/>
        <a:p>
          <a:r>
            <a:rPr lang="nl-NL"/>
            <a:t>Zes stappen </a:t>
          </a:r>
          <a:endParaRPr lang="en-US"/>
        </a:p>
      </dgm:t>
    </dgm:pt>
    <dgm:pt modelId="{940CCC3D-3BD2-483C-857F-CAD59EF976E2}" type="parTrans" cxnId="{38B4E2CD-A158-4D2C-AE96-5880F74792BB}">
      <dgm:prSet/>
      <dgm:spPr/>
      <dgm:t>
        <a:bodyPr/>
        <a:lstStyle/>
        <a:p>
          <a:endParaRPr lang="en-US"/>
        </a:p>
      </dgm:t>
    </dgm:pt>
    <dgm:pt modelId="{EC6A3EC1-2148-434E-A427-A084F5EB7691}" type="sibTrans" cxnId="{38B4E2CD-A158-4D2C-AE96-5880F74792BB}">
      <dgm:prSet/>
      <dgm:spPr/>
      <dgm:t>
        <a:bodyPr/>
        <a:lstStyle/>
        <a:p>
          <a:endParaRPr lang="en-US"/>
        </a:p>
      </dgm:t>
    </dgm:pt>
    <dgm:pt modelId="{1E0D8217-B118-4262-87FD-C25DB11C471E}">
      <dgm:prSet/>
      <dgm:spPr/>
      <dgm:t>
        <a:bodyPr/>
        <a:lstStyle/>
        <a:p>
          <a:r>
            <a:rPr lang="nl-NL"/>
            <a:t>EWS</a:t>
          </a:r>
          <a:endParaRPr lang="en-US"/>
        </a:p>
      </dgm:t>
    </dgm:pt>
    <dgm:pt modelId="{747D66C8-528C-4DAB-BC73-DBB3587A7B9F}" type="parTrans" cxnId="{559F7850-2738-40F6-96E3-32D6ABAEC0BC}">
      <dgm:prSet/>
      <dgm:spPr/>
      <dgm:t>
        <a:bodyPr/>
        <a:lstStyle/>
        <a:p>
          <a:endParaRPr lang="en-US"/>
        </a:p>
      </dgm:t>
    </dgm:pt>
    <dgm:pt modelId="{A352C394-0ED9-4459-9F95-81F842588871}" type="sibTrans" cxnId="{559F7850-2738-40F6-96E3-32D6ABAEC0BC}">
      <dgm:prSet/>
      <dgm:spPr/>
      <dgm:t>
        <a:bodyPr/>
        <a:lstStyle/>
        <a:p>
          <a:endParaRPr lang="en-US"/>
        </a:p>
      </dgm:t>
    </dgm:pt>
    <dgm:pt modelId="{E066B439-6D52-42D3-9020-D8B25E54DBCF}">
      <dgm:prSet/>
      <dgm:spPr/>
      <dgm:t>
        <a:bodyPr/>
        <a:lstStyle/>
        <a:p>
          <a:r>
            <a:rPr lang="nl-NL"/>
            <a:t>SBAR</a:t>
          </a:r>
          <a:endParaRPr lang="en-US"/>
        </a:p>
      </dgm:t>
    </dgm:pt>
    <dgm:pt modelId="{28A6BACF-ACE8-49C3-8F20-B594435F58AE}" type="sibTrans" cxnId="{67F61A89-CE0D-4C4B-92E5-52C6C9B34829}">
      <dgm:prSet/>
      <dgm:spPr/>
      <dgm:t>
        <a:bodyPr/>
        <a:lstStyle/>
        <a:p>
          <a:endParaRPr lang="en-US"/>
        </a:p>
      </dgm:t>
    </dgm:pt>
    <dgm:pt modelId="{194FB764-22CE-4DE7-BA03-605BC3546B54}" type="parTrans" cxnId="{67F61A89-CE0D-4C4B-92E5-52C6C9B34829}">
      <dgm:prSet/>
      <dgm:spPr/>
      <dgm:t>
        <a:bodyPr/>
        <a:lstStyle/>
        <a:p>
          <a:endParaRPr lang="en-US"/>
        </a:p>
      </dgm:t>
    </dgm:pt>
    <dgm:pt modelId="{4DD7D54A-33AF-4349-931C-B5142A370CD1}" type="pres">
      <dgm:prSet presAssocID="{F47C678E-72A8-4ACC-B0E6-9CA674232156}" presName="linear" presStyleCnt="0">
        <dgm:presLayoutVars>
          <dgm:animLvl val="lvl"/>
          <dgm:resizeHandles val="exact"/>
        </dgm:presLayoutVars>
      </dgm:prSet>
      <dgm:spPr/>
    </dgm:pt>
    <dgm:pt modelId="{3CBC12C5-8D3A-4DC5-AE44-B11E53ABE28E}" type="pres">
      <dgm:prSet presAssocID="{6A33187B-7BC9-48BC-88DB-10246A7E461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9574DA1-5D42-4413-8BCC-41EB3D4B76FA}" type="pres">
      <dgm:prSet presAssocID="{311C6B43-A88A-48C7-B6E1-561498D13B74}" presName="spacer" presStyleCnt="0"/>
      <dgm:spPr/>
    </dgm:pt>
    <dgm:pt modelId="{11DD3710-AFCD-494E-A0FA-8EA1A98CF82C}" type="pres">
      <dgm:prSet presAssocID="{63587162-FEB4-4980-B14A-58157E2EE7B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D9405C5-255C-4756-BC90-C1C4FD6C440F}" type="pres">
      <dgm:prSet presAssocID="{EC6A3EC1-2148-434E-A427-A084F5EB7691}" presName="spacer" presStyleCnt="0"/>
      <dgm:spPr/>
    </dgm:pt>
    <dgm:pt modelId="{141A5B62-CE4D-4021-B4AB-949F7C93DE28}" type="pres">
      <dgm:prSet presAssocID="{E066B439-6D52-42D3-9020-D8B25E54DBC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59913C7-2AAB-4CB5-939D-8CA6F383BF39}" type="pres">
      <dgm:prSet presAssocID="{28A6BACF-ACE8-49C3-8F20-B594435F58AE}" presName="spacer" presStyleCnt="0"/>
      <dgm:spPr/>
    </dgm:pt>
    <dgm:pt modelId="{E87BEE85-937F-4900-800E-06291B3DB777}" type="pres">
      <dgm:prSet presAssocID="{1E0D8217-B118-4262-87FD-C25DB11C471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1A19F12-D694-4669-8534-8F18B7B76354}" srcId="{F47C678E-72A8-4ACC-B0E6-9CA674232156}" destId="{6A33187B-7BC9-48BC-88DB-10246A7E4612}" srcOrd="0" destOrd="0" parTransId="{5A8CEBB2-32FA-405A-A267-57591D49CEDD}" sibTransId="{311C6B43-A88A-48C7-B6E1-561498D13B74}"/>
    <dgm:cxn modelId="{257BC030-0800-46C2-B34A-7AEE79F5B02B}" type="presOf" srcId="{6A33187B-7BC9-48BC-88DB-10246A7E4612}" destId="{3CBC12C5-8D3A-4DC5-AE44-B11E53ABE28E}" srcOrd="0" destOrd="0" presId="urn:microsoft.com/office/officeart/2005/8/layout/vList2"/>
    <dgm:cxn modelId="{06486D5F-83E4-4953-8B8C-8917059A6B57}" type="presOf" srcId="{F47C678E-72A8-4ACC-B0E6-9CA674232156}" destId="{4DD7D54A-33AF-4349-931C-B5142A370CD1}" srcOrd="0" destOrd="0" presId="urn:microsoft.com/office/officeart/2005/8/layout/vList2"/>
    <dgm:cxn modelId="{559F7850-2738-40F6-96E3-32D6ABAEC0BC}" srcId="{F47C678E-72A8-4ACC-B0E6-9CA674232156}" destId="{1E0D8217-B118-4262-87FD-C25DB11C471E}" srcOrd="3" destOrd="0" parTransId="{747D66C8-528C-4DAB-BC73-DBB3587A7B9F}" sibTransId="{A352C394-0ED9-4459-9F95-81F842588871}"/>
    <dgm:cxn modelId="{A6E3DF71-9514-4B5E-B481-9A715F705DF8}" type="presOf" srcId="{63587162-FEB4-4980-B14A-58157E2EE7B7}" destId="{11DD3710-AFCD-494E-A0FA-8EA1A98CF82C}" srcOrd="0" destOrd="0" presId="urn:microsoft.com/office/officeart/2005/8/layout/vList2"/>
    <dgm:cxn modelId="{E2468083-4DD0-4ED0-9C01-002692B8AF61}" type="presOf" srcId="{1E0D8217-B118-4262-87FD-C25DB11C471E}" destId="{E87BEE85-937F-4900-800E-06291B3DB777}" srcOrd="0" destOrd="0" presId="urn:microsoft.com/office/officeart/2005/8/layout/vList2"/>
    <dgm:cxn modelId="{05114F86-5DC8-40EB-85A5-CD319B7E8747}" type="presOf" srcId="{E066B439-6D52-42D3-9020-D8B25E54DBCF}" destId="{141A5B62-CE4D-4021-B4AB-949F7C93DE28}" srcOrd="0" destOrd="0" presId="urn:microsoft.com/office/officeart/2005/8/layout/vList2"/>
    <dgm:cxn modelId="{67F61A89-CE0D-4C4B-92E5-52C6C9B34829}" srcId="{F47C678E-72A8-4ACC-B0E6-9CA674232156}" destId="{E066B439-6D52-42D3-9020-D8B25E54DBCF}" srcOrd="2" destOrd="0" parTransId="{194FB764-22CE-4DE7-BA03-605BC3546B54}" sibTransId="{28A6BACF-ACE8-49C3-8F20-B594435F58AE}"/>
    <dgm:cxn modelId="{38B4E2CD-A158-4D2C-AE96-5880F74792BB}" srcId="{F47C678E-72A8-4ACC-B0E6-9CA674232156}" destId="{63587162-FEB4-4980-B14A-58157E2EE7B7}" srcOrd="1" destOrd="0" parTransId="{940CCC3D-3BD2-483C-857F-CAD59EF976E2}" sibTransId="{EC6A3EC1-2148-434E-A427-A084F5EB7691}"/>
    <dgm:cxn modelId="{2C59E064-BC2D-4E4C-87EC-C2FFA8301085}" type="presParOf" srcId="{4DD7D54A-33AF-4349-931C-B5142A370CD1}" destId="{3CBC12C5-8D3A-4DC5-AE44-B11E53ABE28E}" srcOrd="0" destOrd="0" presId="urn:microsoft.com/office/officeart/2005/8/layout/vList2"/>
    <dgm:cxn modelId="{B6DEDE89-77C1-450B-B54B-645E37643BE2}" type="presParOf" srcId="{4DD7D54A-33AF-4349-931C-B5142A370CD1}" destId="{39574DA1-5D42-4413-8BCC-41EB3D4B76FA}" srcOrd="1" destOrd="0" presId="urn:microsoft.com/office/officeart/2005/8/layout/vList2"/>
    <dgm:cxn modelId="{174EC094-840A-4409-8E17-4A1992484873}" type="presParOf" srcId="{4DD7D54A-33AF-4349-931C-B5142A370CD1}" destId="{11DD3710-AFCD-494E-A0FA-8EA1A98CF82C}" srcOrd="2" destOrd="0" presId="urn:microsoft.com/office/officeart/2005/8/layout/vList2"/>
    <dgm:cxn modelId="{29B1EACC-43D0-4C16-B9A6-CA61D2012D82}" type="presParOf" srcId="{4DD7D54A-33AF-4349-931C-B5142A370CD1}" destId="{5D9405C5-255C-4756-BC90-C1C4FD6C440F}" srcOrd="3" destOrd="0" presId="urn:microsoft.com/office/officeart/2005/8/layout/vList2"/>
    <dgm:cxn modelId="{3DE1205D-0A99-4196-8D8D-540D18DD9B73}" type="presParOf" srcId="{4DD7D54A-33AF-4349-931C-B5142A370CD1}" destId="{141A5B62-CE4D-4021-B4AB-949F7C93DE28}" srcOrd="4" destOrd="0" presId="urn:microsoft.com/office/officeart/2005/8/layout/vList2"/>
    <dgm:cxn modelId="{47989DCF-1259-46D5-84B6-6E4AD1EA0FF4}" type="presParOf" srcId="{4DD7D54A-33AF-4349-931C-B5142A370CD1}" destId="{959913C7-2AAB-4CB5-939D-8CA6F383BF39}" srcOrd="5" destOrd="0" presId="urn:microsoft.com/office/officeart/2005/8/layout/vList2"/>
    <dgm:cxn modelId="{093321D9-D3B4-4228-81AD-ACA730F5842B}" type="presParOf" srcId="{4DD7D54A-33AF-4349-931C-B5142A370CD1}" destId="{E87BEE85-937F-4900-800E-06291B3DB77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5165F1-F26C-479D-924E-81AD7EEC48E6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7C9FB6D-9D14-4C8E-984D-CDF25C0E4CB1}">
      <dgm:prSet/>
      <dgm:spPr/>
      <dgm:t>
        <a:bodyPr/>
        <a:lstStyle/>
        <a:p>
          <a:r>
            <a:rPr lang="nl-NL" dirty="0"/>
            <a:t>Werk in twee- of drietallen de casus uit volgens de methodiek</a:t>
          </a:r>
          <a:endParaRPr lang="en-US" dirty="0"/>
        </a:p>
      </dgm:t>
    </dgm:pt>
    <dgm:pt modelId="{D365A2B2-D78F-45C4-9A35-5CB86F20F005}" type="parTrans" cxnId="{23896B04-2F6A-4D7D-B201-B51D007F57E3}">
      <dgm:prSet/>
      <dgm:spPr/>
      <dgm:t>
        <a:bodyPr/>
        <a:lstStyle/>
        <a:p>
          <a:endParaRPr lang="en-US"/>
        </a:p>
      </dgm:t>
    </dgm:pt>
    <dgm:pt modelId="{1F240C1B-9961-4105-8D98-E14D4D0F63A7}" type="sibTrans" cxnId="{23896B04-2F6A-4D7D-B201-B51D007F57E3}">
      <dgm:prSet/>
      <dgm:spPr/>
      <dgm:t>
        <a:bodyPr/>
        <a:lstStyle/>
        <a:p>
          <a:endParaRPr lang="en-US"/>
        </a:p>
      </dgm:t>
    </dgm:pt>
    <dgm:pt modelId="{C4F33BE1-5F49-44A9-A49D-0F87DEBA456D}">
      <dgm:prSet/>
      <dgm:spPr/>
      <dgm:t>
        <a:bodyPr/>
        <a:lstStyle/>
        <a:p>
          <a:r>
            <a:rPr lang="en-US" dirty="0"/>
            <a:t>Lees de </a:t>
          </a:r>
          <a:r>
            <a:rPr lang="en-US" dirty="0" err="1"/>
            <a:t>opdracht</a:t>
          </a:r>
          <a:r>
            <a:rPr lang="en-US" dirty="0"/>
            <a:t>(</a:t>
          </a:r>
          <a:r>
            <a:rPr lang="en-US" dirty="0" err="1"/>
            <a:t>en</a:t>
          </a:r>
          <a:r>
            <a:rPr lang="en-US" dirty="0"/>
            <a:t>) </a:t>
          </a:r>
          <a:r>
            <a:rPr lang="en-US" dirty="0" err="1"/>
            <a:t>goed</a:t>
          </a:r>
          <a:r>
            <a:rPr lang="en-US" dirty="0"/>
            <a:t> </a:t>
          </a:r>
        </a:p>
      </dgm:t>
    </dgm:pt>
    <dgm:pt modelId="{CC46F1A7-94FC-4205-8B5A-ADF19E340515}" type="parTrans" cxnId="{FEF7F6F7-78B9-468E-B37D-E89753ABAB9A}">
      <dgm:prSet/>
      <dgm:spPr/>
      <dgm:t>
        <a:bodyPr/>
        <a:lstStyle/>
        <a:p>
          <a:endParaRPr lang="en-US"/>
        </a:p>
      </dgm:t>
    </dgm:pt>
    <dgm:pt modelId="{22DF7D20-6DA5-4AD1-8F10-C66235D3A137}" type="sibTrans" cxnId="{FEF7F6F7-78B9-468E-B37D-E89753ABAB9A}">
      <dgm:prSet/>
      <dgm:spPr/>
      <dgm:t>
        <a:bodyPr/>
        <a:lstStyle/>
        <a:p>
          <a:endParaRPr lang="en-US"/>
        </a:p>
      </dgm:t>
    </dgm:pt>
    <dgm:pt modelId="{60FBC840-A0CC-4382-AC93-291402110EEE}">
      <dgm:prSet/>
      <dgm:spPr/>
      <dgm:t>
        <a:bodyPr/>
        <a:lstStyle/>
        <a:p>
          <a:r>
            <a:rPr lang="en-US" dirty="0"/>
            <a:t>De casus </a:t>
          </a:r>
          <a:r>
            <a:rPr lang="en-US" dirty="0" err="1"/>
            <a:t>wordt</a:t>
          </a:r>
          <a:r>
            <a:rPr lang="en-US" dirty="0"/>
            <a:t> in de SLB les van week 3 </a:t>
          </a:r>
          <a:r>
            <a:rPr lang="en-US" dirty="0" err="1"/>
            <a:t>nabesproken</a:t>
          </a:r>
          <a:endParaRPr lang="en-US" dirty="0"/>
        </a:p>
      </dgm:t>
    </dgm:pt>
    <dgm:pt modelId="{43C069C2-610F-4287-9BC7-FAF617DF90DF}" type="parTrans" cxnId="{4A039A4A-8071-498C-9101-AEED13EDEA3D}">
      <dgm:prSet/>
      <dgm:spPr/>
      <dgm:t>
        <a:bodyPr/>
        <a:lstStyle/>
        <a:p>
          <a:endParaRPr lang="en-US"/>
        </a:p>
      </dgm:t>
    </dgm:pt>
    <dgm:pt modelId="{4DFC4B93-11AF-4243-8F60-54804AC0E9ED}" type="sibTrans" cxnId="{4A039A4A-8071-498C-9101-AEED13EDEA3D}">
      <dgm:prSet/>
      <dgm:spPr/>
      <dgm:t>
        <a:bodyPr/>
        <a:lstStyle/>
        <a:p>
          <a:endParaRPr lang="en-US"/>
        </a:p>
      </dgm:t>
    </dgm:pt>
    <dgm:pt modelId="{106B7AD0-39C8-4C3B-9677-C1EAB750EAAB}" type="pres">
      <dgm:prSet presAssocID="{CD5165F1-F26C-479D-924E-81AD7EEC48E6}" presName="Name0" presStyleCnt="0">
        <dgm:presLayoutVars>
          <dgm:dir/>
          <dgm:animLvl val="lvl"/>
          <dgm:resizeHandles val="exact"/>
        </dgm:presLayoutVars>
      </dgm:prSet>
      <dgm:spPr/>
    </dgm:pt>
    <dgm:pt modelId="{F87D70DE-322A-4964-BE24-4020C66BDA44}" type="pres">
      <dgm:prSet presAssocID="{60FBC840-A0CC-4382-AC93-291402110EEE}" presName="boxAndChildren" presStyleCnt="0"/>
      <dgm:spPr/>
    </dgm:pt>
    <dgm:pt modelId="{1D8E1875-1C1A-4DAF-A989-87FB77180822}" type="pres">
      <dgm:prSet presAssocID="{60FBC840-A0CC-4382-AC93-291402110EEE}" presName="parentTextBox" presStyleLbl="node1" presStyleIdx="0" presStyleCnt="3"/>
      <dgm:spPr/>
    </dgm:pt>
    <dgm:pt modelId="{CFEB808F-647F-4AE1-B2EC-ABB45B903E2E}" type="pres">
      <dgm:prSet presAssocID="{22DF7D20-6DA5-4AD1-8F10-C66235D3A137}" presName="sp" presStyleCnt="0"/>
      <dgm:spPr/>
    </dgm:pt>
    <dgm:pt modelId="{2C95AB54-CA5F-46D3-A2B0-8840AD20BF65}" type="pres">
      <dgm:prSet presAssocID="{C4F33BE1-5F49-44A9-A49D-0F87DEBA456D}" presName="arrowAndChildren" presStyleCnt="0"/>
      <dgm:spPr/>
    </dgm:pt>
    <dgm:pt modelId="{33162E32-BA23-4B01-BCA9-497F31FDD64D}" type="pres">
      <dgm:prSet presAssocID="{C4F33BE1-5F49-44A9-A49D-0F87DEBA456D}" presName="parentTextArrow" presStyleLbl="node1" presStyleIdx="1" presStyleCnt="3"/>
      <dgm:spPr/>
    </dgm:pt>
    <dgm:pt modelId="{BDCEF124-BCC5-4740-B318-B23E7AA0FAB3}" type="pres">
      <dgm:prSet presAssocID="{1F240C1B-9961-4105-8D98-E14D4D0F63A7}" presName="sp" presStyleCnt="0"/>
      <dgm:spPr/>
    </dgm:pt>
    <dgm:pt modelId="{9376C694-FD2D-47C0-B222-892F3F030323}" type="pres">
      <dgm:prSet presAssocID="{C7C9FB6D-9D14-4C8E-984D-CDF25C0E4CB1}" presName="arrowAndChildren" presStyleCnt="0"/>
      <dgm:spPr/>
    </dgm:pt>
    <dgm:pt modelId="{7B6C13BD-913F-4399-A9EC-85054F9D603D}" type="pres">
      <dgm:prSet presAssocID="{C7C9FB6D-9D14-4C8E-984D-CDF25C0E4CB1}" presName="parentTextArrow" presStyleLbl="node1" presStyleIdx="2" presStyleCnt="3"/>
      <dgm:spPr/>
    </dgm:pt>
  </dgm:ptLst>
  <dgm:cxnLst>
    <dgm:cxn modelId="{E9AA9A01-B62D-4C38-BF17-1B22782C0EFD}" type="presOf" srcId="{C4F33BE1-5F49-44A9-A49D-0F87DEBA456D}" destId="{33162E32-BA23-4B01-BCA9-497F31FDD64D}" srcOrd="0" destOrd="0" presId="urn:microsoft.com/office/officeart/2005/8/layout/process4"/>
    <dgm:cxn modelId="{23896B04-2F6A-4D7D-B201-B51D007F57E3}" srcId="{CD5165F1-F26C-479D-924E-81AD7EEC48E6}" destId="{C7C9FB6D-9D14-4C8E-984D-CDF25C0E4CB1}" srcOrd="0" destOrd="0" parTransId="{D365A2B2-D78F-45C4-9A35-5CB86F20F005}" sibTransId="{1F240C1B-9961-4105-8D98-E14D4D0F63A7}"/>
    <dgm:cxn modelId="{AC7D4F19-C647-4C77-8CEA-2F873A965BA0}" type="presOf" srcId="{60FBC840-A0CC-4382-AC93-291402110EEE}" destId="{1D8E1875-1C1A-4DAF-A989-87FB77180822}" srcOrd="0" destOrd="0" presId="urn:microsoft.com/office/officeart/2005/8/layout/process4"/>
    <dgm:cxn modelId="{0847B420-0EF3-4EB1-AE4C-FED729C09276}" type="presOf" srcId="{C7C9FB6D-9D14-4C8E-984D-CDF25C0E4CB1}" destId="{7B6C13BD-913F-4399-A9EC-85054F9D603D}" srcOrd="0" destOrd="0" presId="urn:microsoft.com/office/officeart/2005/8/layout/process4"/>
    <dgm:cxn modelId="{4A039A4A-8071-498C-9101-AEED13EDEA3D}" srcId="{CD5165F1-F26C-479D-924E-81AD7EEC48E6}" destId="{60FBC840-A0CC-4382-AC93-291402110EEE}" srcOrd="2" destOrd="0" parTransId="{43C069C2-610F-4287-9BC7-FAF617DF90DF}" sibTransId="{4DFC4B93-11AF-4243-8F60-54804AC0E9ED}"/>
    <dgm:cxn modelId="{3E443154-BDE9-48E4-8D36-462B8E29B0D6}" type="presOf" srcId="{CD5165F1-F26C-479D-924E-81AD7EEC48E6}" destId="{106B7AD0-39C8-4C3B-9677-C1EAB750EAAB}" srcOrd="0" destOrd="0" presId="urn:microsoft.com/office/officeart/2005/8/layout/process4"/>
    <dgm:cxn modelId="{FEF7F6F7-78B9-468E-B37D-E89753ABAB9A}" srcId="{CD5165F1-F26C-479D-924E-81AD7EEC48E6}" destId="{C4F33BE1-5F49-44A9-A49D-0F87DEBA456D}" srcOrd="1" destOrd="0" parTransId="{CC46F1A7-94FC-4205-8B5A-ADF19E340515}" sibTransId="{22DF7D20-6DA5-4AD1-8F10-C66235D3A137}"/>
    <dgm:cxn modelId="{9D646BFA-0EF7-4B41-B5A6-A93E411E92E3}" type="presParOf" srcId="{106B7AD0-39C8-4C3B-9677-C1EAB750EAAB}" destId="{F87D70DE-322A-4964-BE24-4020C66BDA44}" srcOrd="0" destOrd="0" presId="urn:microsoft.com/office/officeart/2005/8/layout/process4"/>
    <dgm:cxn modelId="{CB5CFC03-7F5C-4DEA-99CC-5228F96C748D}" type="presParOf" srcId="{F87D70DE-322A-4964-BE24-4020C66BDA44}" destId="{1D8E1875-1C1A-4DAF-A989-87FB77180822}" srcOrd="0" destOrd="0" presId="urn:microsoft.com/office/officeart/2005/8/layout/process4"/>
    <dgm:cxn modelId="{D8473326-4320-42D1-A434-17DE59B8168C}" type="presParOf" srcId="{106B7AD0-39C8-4C3B-9677-C1EAB750EAAB}" destId="{CFEB808F-647F-4AE1-B2EC-ABB45B903E2E}" srcOrd="1" destOrd="0" presId="urn:microsoft.com/office/officeart/2005/8/layout/process4"/>
    <dgm:cxn modelId="{CB08F696-0157-409A-A98B-4DF19F613823}" type="presParOf" srcId="{106B7AD0-39C8-4C3B-9677-C1EAB750EAAB}" destId="{2C95AB54-CA5F-46D3-A2B0-8840AD20BF65}" srcOrd="2" destOrd="0" presId="urn:microsoft.com/office/officeart/2005/8/layout/process4"/>
    <dgm:cxn modelId="{BF8B3765-C2BD-4194-8A8E-173A6B27C3A4}" type="presParOf" srcId="{2C95AB54-CA5F-46D3-A2B0-8840AD20BF65}" destId="{33162E32-BA23-4B01-BCA9-497F31FDD64D}" srcOrd="0" destOrd="0" presId="urn:microsoft.com/office/officeart/2005/8/layout/process4"/>
    <dgm:cxn modelId="{E5019E3D-E67F-44F7-AA8A-FEAD68B89E27}" type="presParOf" srcId="{106B7AD0-39C8-4C3B-9677-C1EAB750EAAB}" destId="{BDCEF124-BCC5-4740-B318-B23E7AA0FAB3}" srcOrd="3" destOrd="0" presId="urn:microsoft.com/office/officeart/2005/8/layout/process4"/>
    <dgm:cxn modelId="{8A1F6F5B-726A-4F75-9B8B-11D0AD1E715B}" type="presParOf" srcId="{106B7AD0-39C8-4C3B-9677-C1EAB750EAAB}" destId="{9376C694-FD2D-47C0-B222-892F3F030323}" srcOrd="4" destOrd="0" presId="urn:microsoft.com/office/officeart/2005/8/layout/process4"/>
    <dgm:cxn modelId="{D2F14881-B8FA-457A-A0F7-E39E42F4762C}" type="presParOf" srcId="{9376C694-FD2D-47C0-B222-892F3F030323}" destId="{7B6C13BD-913F-4399-A9EC-85054F9D603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C12C5-8D3A-4DC5-AE44-B11E53ABE28E}">
      <dsp:nvSpPr>
        <dsp:cNvPr id="0" name=""/>
        <dsp:cNvSpPr/>
      </dsp:nvSpPr>
      <dsp:spPr>
        <a:xfrm>
          <a:off x="0" y="903441"/>
          <a:ext cx="40386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Definitie klinisch redeneren</a:t>
          </a:r>
          <a:endParaRPr lang="en-US" sz="2600" kern="1200"/>
        </a:p>
      </dsp:txBody>
      <dsp:txXfrm>
        <a:off x="30442" y="933883"/>
        <a:ext cx="3977716" cy="562726"/>
      </dsp:txXfrm>
    </dsp:sp>
    <dsp:sp modelId="{11DD3710-AFCD-494E-A0FA-8EA1A98CF82C}">
      <dsp:nvSpPr>
        <dsp:cNvPr id="0" name=""/>
        <dsp:cNvSpPr/>
      </dsp:nvSpPr>
      <dsp:spPr>
        <a:xfrm>
          <a:off x="0" y="1601931"/>
          <a:ext cx="40386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Zes stappen </a:t>
          </a:r>
          <a:endParaRPr lang="en-US" sz="2600" kern="1200"/>
        </a:p>
      </dsp:txBody>
      <dsp:txXfrm>
        <a:off x="30442" y="1632373"/>
        <a:ext cx="3977716" cy="562726"/>
      </dsp:txXfrm>
    </dsp:sp>
    <dsp:sp modelId="{141A5B62-CE4D-4021-B4AB-949F7C93DE28}">
      <dsp:nvSpPr>
        <dsp:cNvPr id="0" name=""/>
        <dsp:cNvSpPr/>
      </dsp:nvSpPr>
      <dsp:spPr>
        <a:xfrm>
          <a:off x="0" y="2300421"/>
          <a:ext cx="40386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SBAR</a:t>
          </a:r>
          <a:endParaRPr lang="en-US" sz="2600" kern="1200"/>
        </a:p>
      </dsp:txBody>
      <dsp:txXfrm>
        <a:off x="30442" y="2330863"/>
        <a:ext cx="3977716" cy="562726"/>
      </dsp:txXfrm>
    </dsp:sp>
    <dsp:sp modelId="{E87BEE85-937F-4900-800E-06291B3DB777}">
      <dsp:nvSpPr>
        <dsp:cNvPr id="0" name=""/>
        <dsp:cNvSpPr/>
      </dsp:nvSpPr>
      <dsp:spPr>
        <a:xfrm>
          <a:off x="0" y="2998911"/>
          <a:ext cx="40386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EWS</a:t>
          </a:r>
          <a:endParaRPr lang="en-US" sz="2600" kern="1200"/>
        </a:p>
      </dsp:txBody>
      <dsp:txXfrm>
        <a:off x="30442" y="3029353"/>
        <a:ext cx="3977716" cy="562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E1875-1C1A-4DAF-A989-87FB77180822}">
      <dsp:nvSpPr>
        <dsp:cNvPr id="0" name=""/>
        <dsp:cNvSpPr/>
      </dsp:nvSpPr>
      <dsp:spPr>
        <a:xfrm>
          <a:off x="0" y="4430271"/>
          <a:ext cx="4885203" cy="14541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De casus </a:t>
          </a:r>
          <a:r>
            <a:rPr lang="en-US" sz="2700" kern="1200" dirty="0" err="1"/>
            <a:t>wordt</a:t>
          </a:r>
          <a:r>
            <a:rPr lang="en-US" sz="2700" kern="1200" dirty="0"/>
            <a:t> in de SLB les van week 3 </a:t>
          </a:r>
          <a:r>
            <a:rPr lang="en-US" sz="2700" kern="1200" dirty="0" err="1"/>
            <a:t>nabesproken</a:t>
          </a:r>
          <a:endParaRPr lang="en-US" sz="2700" kern="1200" dirty="0"/>
        </a:p>
      </dsp:txBody>
      <dsp:txXfrm>
        <a:off x="0" y="4430271"/>
        <a:ext cx="4885203" cy="1454114"/>
      </dsp:txXfrm>
    </dsp:sp>
    <dsp:sp modelId="{33162E32-BA23-4B01-BCA9-497F31FDD64D}">
      <dsp:nvSpPr>
        <dsp:cNvPr id="0" name=""/>
        <dsp:cNvSpPr/>
      </dsp:nvSpPr>
      <dsp:spPr>
        <a:xfrm rot="10800000">
          <a:off x="0" y="2215655"/>
          <a:ext cx="4885203" cy="2236427"/>
        </a:xfrm>
        <a:prstGeom prst="upArrowCallou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Lees de </a:t>
          </a:r>
          <a:r>
            <a:rPr lang="en-US" sz="2700" kern="1200" dirty="0" err="1"/>
            <a:t>opdracht</a:t>
          </a:r>
          <a:r>
            <a:rPr lang="en-US" sz="2700" kern="1200" dirty="0"/>
            <a:t>(</a:t>
          </a:r>
          <a:r>
            <a:rPr lang="en-US" sz="2700" kern="1200" dirty="0" err="1"/>
            <a:t>en</a:t>
          </a:r>
          <a:r>
            <a:rPr lang="en-US" sz="2700" kern="1200" dirty="0"/>
            <a:t>) </a:t>
          </a:r>
          <a:r>
            <a:rPr lang="en-US" sz="2700" kern="1200" dirty="0" err="1"/>
            <a:t>goed</a:t>
          </a:r>
          <a:r>
            <a:rPr lang="en-US" sz="2700" kern="1200" dirty="0"/>
            <a:t> </a:t>
          </a:r>
        </a:p>
      </dsp:txBody>
      <dsp:txXfrm rot="10800000">
        <a:off x="0" y="2215655"/>
        <a:ext cx="4885203" cy="1453163"/>
      </dsp:txXfrm>
    </dsp:sp>
    <dsp:sp modelId="{7B6C13BD-913F-4399-A9EC-85054F9D603D}">
      <dsp:nvSpPr>
        <dsp:cNvPr id="0" name=""/>
        <dsp:cNvSpPr/>
      </dsp:nvSpPr>
      <dsp:spPr>
        <a:xfrm rot="10800000">
          <a:off x="0" y="1040"/>
          <a:ext cx="4885203" cy="2236427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/>
            <a:t>Werk in twee- of drietallen de casus uit volgens de methodiek</a:t>
          </a:r>
          <a:endParaRPr lang="en-US" sz="2700" kern="1200" dirty="0"/>
        </a:p>
      </dsp:txBody>
      <dsp:txXfrm rot="10800000">
        <a:off x="0" y="1040"/>
        <a:ext cx="4885203" cy="1453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FB4E0-E740-4A74-A9BF-F7D1003C6A38}" type="datetimeFigureOut">
              <a:rPr lang="nl-NL" smtClean="0"/>
              <a:t>18-11-2021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E5B35-4B6D-4B33-9240-4AB1CFC7FF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49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E5B35-4B6D-4B33-9240-4AB1CFC7FF1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834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E5B35-4B6D-4B33-9240-4AB1CFC7FF1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54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E5B35-4B6D-4B33-9240-4AB1CFC7FF1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3057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E5B35-4B6D-4B33-9240-4AB1CFC7FF1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8142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E5B35-4B6D-4B33-9240-4AB1CFC7FF19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7740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E5B35-4B6D-4B33-9240-4AB1CFC7FF1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3080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E5B35-4B6D-4B33-9240-4AB1CFC7FF19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7423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E5B35-4B6D-4B33-9240-4AB1CFC7FF19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4536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E5B35-4B6D-4B33-9240-4AB1CFC7FF19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381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18-11-2021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1881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18-11-2021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678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18-11-2021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563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18-11-2021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128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18-11-2021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85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18-11-2021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628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18-11-2021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674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18-11-2021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594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18-11-2021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83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18-11-2021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625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18-11-2021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6476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4F5AE-0CC1-45FD-B502-4587688FA3E5}" type="datetimeFigureOut">
              <a:rPr lang="nl-NL" smtClean="0"/>
              <a:t>18-11-2021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907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bgxcj3eJL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VkuxP7iChYY&amp;feature=emb_titl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/>
          <a:p>
            <a:r>
              <a:rPr lang="nl-NL" sz="3200" b="1" dirty="0"/>
              <a:t>Klinisch redeneren week 2</a:t>
            </a:r>
          </a:p>
        </p:txBody>
      </p:sp>
      <p:pic>
        <p:nvPicPr>
          <p:cNvPr id="5" name="Afbeelding 4" descr="Afbeelding met voedsel, oranje, glas&#10;&#10;Automatisch gegenereerde beschrijving"/>
          <p:cNvPicPr>
            <a:picLocks noChangeAspect="1"/>
          </p:cNvPicPr>
          <p:nvPr/>
        </p:nvPicPr>
        <p:blipFill rotWithShape="1">
          <a:blip r:embed="rId2"/>
          <a:srcRect l="9259" r="8742" b="1"/>
          <a:stretch/>
        </p:blipFill>
        <p:spPr>
          <a:xfrm>
            <a:off x="1792288" y="612775"/>
            <a:ext cx="5486400" cy="4114800"/>
          </a:xfrm>
          <a:prstGeom prst="rect">
            <a:avLst/>
          </a:prstGeom>
          <a:noFill/>
          <a:effectLst/>
        </p:spPr>
      </p:pic>
      <p:sp>
        <p:nvSpPr>
          <p:cNvPr id="3" name="Ondertitel 2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/>
          <a:p>
            <a:r>
              <a:rPr lang="nl-NL" b="1" dirty="0"/>
              <a:t>https://maken.wikiwijs.nl/166663/Klinisch_redeneren_cohort_2018</a:t>
            </a:r>
          </a:p>
        </p:txBody>
      </p:sp>
    </p:spTree>
    <p:extLst>
      <p:ext uri="{BB962C8B-B14F-4D97-AF65-F5344CB8AC3E}">
        <p14:creationId xmlns:p14="http://schemas.microsoft.com/office/powerpoint/2010/main" val="3443935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18DA28-7F60-4E76-B66A-5A9B59A25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Mevrouw Keizer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ijdelijke aanduiding voor inhoud 4" descr="Afbeelding met röntgenfoto&#10;&#10;Automatisch gegenereerde beschrijving">
            <a:extLst>
              <a:ext uri="{FF2B5EF4-FFF2-40B4-BE49-F238E27FC236}">
                <a16:creationId xmlns:a16="http://schemas.microsoft.com/office/drawing/2014/main" id="{C96ECB36-CAB4-4C8E-A798-739D76FCD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66" y="969232"/>
            <a:ext cx="4915159" cy="492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26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FFFFFF"/>
                </a:solidFill>
              </a:rPr>
              <a:t>Casus mevrouw Keizer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33C5FD68-1A05-462A-A773-F44F86AF62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155571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5025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9A7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nl-NL" dirty="0">
                <a:solidFill>
                  <a:srgbClr val="FFFFFF"/>
                </a:solidFill>
              </a:rPr>
              <a:t>Volgende week</a:t>
            </a:r>
          </a:p>
        </p:txBody>
      </p:sp>
      <p:pic>
        <p:nvPicPr>
          <p:cNvPr id="5" name="Afbeelding 4" descr="Afbeelding met plant, bloem&#10;&#10;Automatisch gegenereerde beschrijving">
            <a:extLst>
              <a:ext uri="{FF2B5EF4-FFF2-40B4-BE49-F238E27FC236}">
                <a16:creationId xmlns:a16="http://schemas.microsoft.com/office/drawing/2014/main" id="{B2FD59D7-85C9-485D-9E09-55B839C96A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" r="8465" b="8572"/>
          <a:stretch/>
        </p:blipFill>
        <p:spPr>
          <a:xfrm>
            <a:off x="245660" y="321733"/>
            <a:ext cx="5293729" cy="3755339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50992" y="917725"/>
            <a:ext cx="4033576" cy="4852362"/>
          </a:xfrm>
        </p:spPr>
        <p:txBody>
          <a:bodyPr anchor="ctr">
            <a:normAutofit/>
          </a:bodyPr>
          <a:lstStyle/>
          <a:p>
            <a:r>
              <a:rPr lang="nl-NL" sz="2800" dirty="0">
                <a:solidFill>
                  <a:srgbClr val="FFFFFF"/>
                </a:solidFill>
              </a:rPr>
              <a:t>Digestief systeem</a:t>
            </a:r>
          </a:p>
          <a:p>
            <a:pPr marL="0" indent="0">
              <a:buNone/>
            </a:pPr>
            <a:endParaRPr lang="nl-NL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2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FA5D64F-29BB-4868-91D1-6016F4598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nl-NL" dirty="0"/>
              <a:t>Volgende week</a:t>
            </a:r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1E88E41-5F5B-41A7-9093-7AC6866E4F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29" r="18414" b="-3"/>
          <a:stretch/>
        </p:blipFill>
        <p:spPr>
          <a:xfrm>
            <a:off x="457200" y="1600200"/>
            <a:ext cx="4038600" cy="4525963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34ADE3-90D4-48EF-94FA-1A52AA9700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nl-NL" sz="2400" b="1" dirty="0"/>
              <a:t>Ook voor volgende week geldt:</a:t>
            </a:r>
          </a:p>
          <a:p>
            <a:pPr lvl="0">
              <a:lnSpc>
                <a:spcPct val="90000"/>
              </a:lnSpc>
            </a:pPr>
            <a:endParaRPr lang="nl-NL" sz="2400" b="1" dirty="0"/>
          </a:p>
          <a:p>
            <a:pPr lvl="0">
              <a:lnSpc>
                <a:spcPct val="90000"/>
              </a:lnSpc>
            </a:pPr>
            <a:r>
              <a:rPr lang="nl-NL" sz="2400" b="1" dirty="0"/>
              <a:t>Bestudeer de literatuur van het digestief systeem voordat je bezig gaat met de casus</a:t>
            </a:r>
          </a:p>
          <a:p>
            <a:pPr lvl="0">
              <a:lnSpc>
                <a:spcPct val="90000"/>
              </a:lnSpc>
            </a:pPr>
            <a:r>
              <a:rPr lang="nl-NL" sz="2400" b="1" dirty="0"/>
              <a:t>En kijk de filmpjes zodat je de kennis van anatomie en pathologie paraat hebt en kunt klinisch redeneren in de casus</a:t>
            </a:r>
          </a:p>
          <a:p>
            <a:pPr>
              <a:lnSpc>
                <a:spcPct val="90000"/>
              </a:lnSpc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080060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FFFFFF"/>
                </a:solidFill>
              </a:rPr>
              <a:t>Doelen van deze week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11990" y="801866"/>
            <a:ext cx="483550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100" dirty="0">
                <a:solidFill>
                  <a:srgbClr val="000000"/>
                </a:solidFill>
              </a:rPr>
              <a:t>De doelen voor deze week zijn:</a:t>
            </a:r>
          </a:p>
          <a:p>
            <a:pPr marL="0" indent="0">
              <a:buNone/>
            </a:pPr>
            <a:endParaRPr lang="nl-NL" sz="2100" dirty="0">
              <a:solidFill>
                <a:srgbClr val="000000"/>
              </a:solidFill>
            </a:endParaRPr>
          </a:p>
          <a:p>
            <a:r>
              <a:rPr lang="nl-NL" sz="2100" dirty="0">
                <a:solidFill>
                  <a:srgbClr val="000000"/>
                </a:solidFill>
              </a:rPr>
              <a:t>Kennis maken met het toepassen van de methodieken EWS en SBAR</a:t>
            </a:r>
          </a:p>
          <a:p>
            <a:r>
              <a:rPr lang="nl-NL" sz="2100" dirty="0">
                <a:solidFill>
                  <a:srgbClr val="000000"/>
                </a:solidFill>
              </a:rPr>
              <a:t>Casuïstiek uitwerken m.b.v. deze methodieken</a:t>
            </a:r>
          </a:p>
          <a:p>
            <a:r>
              <a:rPr lang="nl-NL" sz="2100" dirty="0">
                <a:solidFill>
                  <a:srgbClr val="000000"/>
                </a:solidFill>
              </a:rPr>
              <a:t>De klinische problematiek van de ademhaling toepassen</a:t>
            </a:r>
          </a:p>
          <a:p>
            <a:endParaRPr lang="nl-NL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218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700" b="1" kern="1200">
                <a:latin typeface="+mj-lt"/>
                <a:ea typeface="+mj-ea"/>
                <a:cs typeface="+mj-cs"/>
              </a:rPr>
              <a:t>Terugblik eerste les klinisch redeneren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712DB83-2444-42B8-94F5-18CF2FF1204C}"/>
              </a:ext>
            </a:extLst>
          </p:cNvPr>
          <p:cNvSpPr txBox="1"/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nl-NL" sz="2800" dirty="0"/>
              <a:t>Opdracht: </a:t>
            </a:r>
          </a:p>
          <a:p>
            <a:pPr>
              <a:spcBef>
                <a:spcPct val="20000"/>
              </a:spcBef>
              <a:buFont typeface="Arial" pitchFamily="34" charset="0"/>
            </a:pPr>
            <a:r>
              <a:rPr lang="nl-NL" sz="2000" dirty="0"/>
              <a:t>Bedenk voor jezelf wat je nog weet van deze 4 termen en zoek ze op in de </a:t>
            </a:r>
            <a:r>
              <a:rPr lang="nl-NL" sz="2000" dirty="0" err="1"/>
              <a:t>powerpoint</a:t>
            </a:r>
            <a:r>
              <a:rPr lang="nl-NL" sz="2000" dirty="0"/>
              <a:t> van vorige week of in je zakboek Pro Active </a:t>
            </a:r>
            <a:r>
              <a:rPr lang="nl-NL" sz="2000" dirty="0" err="1"/>
              <a:t>Nursing</a:t>
            </a:r>
            <a:r>
              <a:rPr lang="nl-NL" sz="2000" dirty="0"/>
              <a:t>.</a:t>
            </a:r>
          </a:p>
          <a:p>
            <a:pPr>
              <a:spcBef>
                <a:spcPct val="20000"/>
              </a:spcBef>
              <a:buFont typeface="Arial" pitchFamily="34" charset="0"/>
            </a:pPr>
            <a:endParaRPr lang="nl-NL" sz="2000" dirty="0"/>
          </a:p>
          <a:p>
            <a:pPr>
              <a:spcBef>
                <a:spcPct val="20000"/>
              </a:spcBef>
              <a:buFont typeface="Arial" pitchFamily="34" charset="0"/>
            </a:pPr>
            <a:endParaRPr lang="nl-NL" sz="2000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A395A7F9-A640-4B60-AE26-0F4FFC498D9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61895157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Afbeelding 3">
            <a:extLst>
              <a:ext uri="{FF2B5EF4-FFF2-40B4-BE49-F238E27FC236}">
                <a16:creationId xmlns:a16="http://schemas.microsoft.com/office/drawing/2014/main" id="{D20BC0B3-5E1E-456B-8852-EDC44B586A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600" y="3660551"/>
            <a:ext cx="2025402" cy="29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04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E06DC56-986B-486A-88E6-17FAE90BC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2132855"/>
            <a:ext cx="4578895" cy="25202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FFFF"/>
                </a:solidFill>
              </a:rPr>
              <a:t>Om </a:t>
            </a:r>
            <a:r>
              <a:rPr lang="en-US" sz="2400" b="1" dirty="0" err="1">
                <a:solidFill>
                  <a:srgbClr val="FFFFFF"/>
                </a:solidFill>
              </a:rPr>
              <a:t>te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kunnen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starten</a:t>
            </a:r>
            <a:r>
              <a:rPr lang="en-US" sz="2400" b="1" dirty="0">
                <a:solidFill>
                  <a:srgbClr val="FFFFFF"/>
                </a:solidFill>
              </a:rPr>
              <a:t> met de casus van </a:t>
            </a:r>
            <a:r>
              <a:rPr lang="en-US" sz="2400" b="1" dirty="0" err="1">
                <a:solidFill>
                  <a:srgbClr val="FFFFFF"/>
                </a:solidFill>
              </a:rPr>
              <a:t>deze</a:t>
            </a:r>
            <a:r>
              <a:rPr lang="en-US" sz="2400" b="1" dirty="0">
                <a:solidFill>
                  <a:srgbClr val="FFFFFF"/>
                </a:solidFill>
              </a:rPr>
              <a:t> week is het </a:t>
            </a:r>
            <a:r>
              <a:rPr lang="en-US" sz="2400" b="1" dirty="0" err="1">
                <a:solidFill>
                  <a:srgbClr val="FFFFFF"/>
                </a:solidFill>
              </a:rPr>
              <a:t>belangrijk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dat</a:t>
            </a:r>
            <a:r>
              <a:rPr lang="en-US" sz="2400" b="1" dirty="0">
                <a:solidFill>
                  <a:srgbClr val="FFFFFF"/>
                </a:solidFill>
              </a:rPr>
              <a:t> je </a:t>
            </a:r>
            <a:r>
              <a:rPr lang="en-US" sz="2400" b="1" dirty="0" err="1">
                <a:solidFill>
                  <a:srgbClr val="FFFFFF"/>
                </a:solidFill>
              </a:rPr>
              <a:t>eerst</a:t>
            </a:r>
            <a:r>
              <a:rPr lang="en-US" sz="2400" b="1" dirty="0">
                <a:solidFill>
                  <a:srgbClr val="FFFFFF"/>
                </a:solidFill>
              </a:rPr>
              <a:t> de </a:t>
            </a:r>
            <a:r>
              <a:rPr lang="en-US" sz="2400" b="1" dirty="0" err="1">
                <a:solidFill>
                  <a:srgbClr val="FFFFFF"/>
                </a:solidFill>
              </a:rPr>
              <a:t>theorie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leest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en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begrijpt</a:t>
            </a:r>
            <a:r>
              <a:rPr lang="en-US" sz="2400" b="1" dirty="0">
                <a:solidFill>
                  <a:srgbClr val="FFFFFF"/>
                </a:solidFill>
              </a:rPr>
              <a:t>. De </a:t>
            </a:r>
            <a:r>
              <a:rPr lang="en-US" sz="2400" b="1" dirty="0" err="1">
                <a:solidFill>
                  <a:srgbClr val="FFFFFF"/>
                </a:solidFill>
              </a:rPr>
              <a:t>literatuurlijst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geeft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aan</a:t>
            </a:r>
            <a:r>
              <a:rPr lang="en-US" sz="2400" b="1" dirty="0">
                <a:solidFill>
                  <a:srgbClr val="FFFFFF"/>
                </a:solidFill>
              </a:rPr>
              <a:t> wat je </a:t>
            </a:r>
            <a:r>
              <a:rPr lang="en-US" sz="2400" b="1" dirty="0" err="1">
                <a:solidFill>
                  <a:srgbClr val="FFFFFF"/>
                </a:solidFill>
              </a:rPr>
              <a:t>moet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leren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voor</a:t>
            </a:r>
            <a:r>
              <a:rPr lang="en-US" sz="2400" b="1" dirty="0">
                <a:solidFill>
                  <a:srgbClr val="FFFFFF"/>
                </a:solidFill>
              </a:rPr>
              <a:t> de </a:t>
            </a:r>
            <a:r>
              <a:rPr lang="en-US" sz="2400" b="1" dirty="0" err="1">
                <a:solidFill>
                  <a:srgbClr val="FFFFFF"/>
                </a:solidFill>
              </a:rPr>
              <a:t>ademhaling</a:t>
            </a:r>
            <a:r>
              <a:rPr lang="en-US" sz="2400" b="1" dirty="0">
                <a:solidFill>
                  <a:srgbClr val="FFFFFF"/>
                </a:solidFill>
              </a:rPr>
              <a:t>!</a:t>
            </a:r>
            <a:endParaRPr lang="en-US" sz="2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1681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E06DC56-986B-486A-88E6-17FAE90BC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836713"/>
            <a:ext cx="4938935" cy="432047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Naast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theorie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kun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je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een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aantal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filmpjes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van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juf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Danielle </a:t>
            </a:r>
            <a:r>
              <a:rPr lang="en-US" sz="2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kijken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b="1" dirty="0" err="1">
                <a:solidFill>
                  <a:srgbClr val="FFFFFF"/>
                </a:solidFill>
              </a:rPr>
              <a:t>Deze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staan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in de </a:t>
            </a:r>
            <a:r>
              <a:rPr lang="en-US" sz="2400" b="1" dirty="0">
                <a:solidFill>
                  <a:srgbClr val="FFFFFF"/>
                </a:solidFill>
              </a:rPr>
              <a:t>wiki.</a:t>
            </a:r>
            <a:br>
              <a:rPr lang="en-US" sz="2400" b="1" dirty="0">
                <a:solidFill>
                  <a:srgbClr val="FFFFFF"/>
                </a:solidFill>
              </a:rPr>
            </a:br>
            <a:br>
              <a:rPr lang="en-US" sz="2400" b="1" dirty="0">
                <a:solidFill>
                  <a:srgbClr val="FFFFFF"/>
                </a:solidFill>
              </a:rPr>
            </a:br>
            <a:r>
              <a:rPr lang="en-US" sz="2400" b="1" dirty="0">
                <a:solidFill>
                  <a:srgbClr val="FFFFFF"/>
                </a:solidFill>
              </a:rPr>
              <a:t>Let op: de </a:t>
            </a:r>
            <a:r>
              <a:rPr lang="en-US" sz="2400" b="1" dirty="0" err="1">
                <a:solidFill>
                  <a:srgbClr val="FFFFFF"/>
                </a:solidFill>
              </a:rPr>
              <a:t>informatie</a:t>
            </a:r>
            <a:r>
              <a:rPr lang="en-US" sz="2400" b="1" dirty="0">
                <a:solidFill>
                  <a:srgbClr val="FFFFFF"/>
                </a:solidFill>
              </a:rPr>
              <a:t> van de </a:t>
            </a:r>
            <a:r>
              <a:rPr lang="en-US" sz="2400" b="1" dirty="0" err="1">
                <a:solidFill>
                  <a:srgbClr val="FFFFFF"/>
                </a:solidFill>
              </a:rPr>
              <a:t>filmpjes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heb</a:t>
            </a:r>
            <a:r>
              <a:rPr lang="en-US" sz="2400" b="1" dirty="0">
                <a:solidFill>
                  <a:srgbClr val="FFFFFF"/>
                </a:solidFill>
              </a:rPr>
              <a:t> je </a:t>
            </a:r>
            <a:r>
              <a:rPr lang="en-US" sz="2400" b="1" dirty="0" err="1">
                <a:solidFill>
                  <a:srgbClr val="FFFFFF"/>
                </a:solidFill>
              </a:rPr>
              <a:t>ook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nodig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voor</a:t>
            </a:r>
            <a:r>
              <a:rPr lang="en-US" sz="2400" b="1" dirty="0">
                <a:solidFill>
                  <a:srgbClr val="FFFFFF"/>
                </a:solidFill>
              </a:rPr>
              <a:t> de </a:t>
            </a:r>
            <a:r>
              <a:rPr lang="en-US" sz="2400" b="1" dirty="0" err="1">
                <a:solidFill>
                  <a:srgbClr val="FFFFFF"/>
                </a:solidFill>
              </a:rPr>
              <a:t>toets</a:t>
            </a:r>
            <a:r>
              <a:rPr lang="en-US" sz="2400" b="1" dirty="0">
                <a:solidFill>
                  <a:srgbClr val="FFFFFF"/>
                </a:solidFill>
              </a:rPr>
              <a:t>! </a:t>
            </a:r>
            <a:endParaRPr lang="en-US" sz="2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4655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nl-NL" sz="3200" b="1" dirty="0" err="1">
                <a:solidFill>
                  <a:schemeClr val="tx2"/>
                </a:solidFill>
              </a:rPr>
              <a:t>Kussmaul</a:t>
            </a:r>
            <a:r>
              <a:rPr lang="nl-NL" sz="3200" b="1" dirty="0">
                <a:solidFill>
                  <a:schemeClr val="tx2"/>
                </a:solidFill>
              </a:rPr>
              <a:t> en </a:t>
            </a:r>
            <a:r>
              <a:rPr lang="nl-NL" sz="3200" b="1" dirty="0" err="1">
                <a:solidFill>
                  <a:schemeClr val="tx2"/>
                </a:solidFill>
              </a:rPr>
              <a:t>Cheyne</a:t>
            </a:r>
            <a:r>
              <a:rPr lang="nl-NL" sz="3200" b="1" dirty="0">
                <a:solidFill>
                  <a:schemeClr val="tx2"/>
                </a:solidFill>
              </a:rPr>
              <a:t> </a:t>
            </a:r>
            <a:r>
              <a:rPr lang="nl-NL" sz="3200" b="1" dirty="0" err="1">
                <a:solidFill>
                  <a:schemeClr val="tx2"/>
                </a:solidFill>
              </a:rPr>
              <a:t>Stokes</a:t>
            </a:r>
            <a:r>
              <a:rPr lang="nl-NL" sz="3200" b="1" dirty="0">
                <a:solidFill>
                  <a:schemeClr val="tx2"/>
                </a:solidFill>
              </a:rPr>
              <a:t> ademhaling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600200"/>
            <a:ext cx="9289032" cy="4997152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Kussmaul</a:t>
            </a:r>
            <a:r>
              <a:rPr lang="nl-NL" dirty="0"/>
              <a:t> Ademhaling: </a:t>
            </a:r>
          </a:p>
          <a:p>
            <a:pPr marL="0" indent="0">
              <a:buNone/>
            </a:pPr>
            <a:r>
              <a:rPr lang="nl-NL" sz="2000" dirty="0">
                <a:hlinkClick r:id="rId3"/>
              </a:rPr>
              <a:t>https://www.youtube.com/watch?v=ebgxcj3eJLA</a:t>
            </a:r>
            <a:endParaRPr lang="nl-NL" sz="2000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r>
              <a:rPr lang="nl-NL" dirty="0" err="1"/>
              <a:t>Cheyne</a:t>
            </a:r>
            <a:r>
              <a:rPr lang="nl-NL" dirty="0"/>
              <a:t> </a:t>
            </a:r>
            <a:r>
              <a:rPr lang="nl-NL" dirty="0" err="1"/>
              <a:t>stokes</a:t>
            </a:r>
            <a:r>
              <a:rPr lang="nl-NL" dirty="0"/>
              <a:t> ademhaling:</a:t>
            </a:r>
          </a:p>
          <a:p>
            <a:pPr marL="0" indent="0">
              <a:buNone/>
            </a:pPr>
            <a:r>
              <a:rPr lang="nl-NL" sz="2000" dirty="0">
                <a:hlinkClick r:id="rId4"/>
              </a:rPr>
              <a:t>https://www.youtube.com/watch?v=VkuxP7iChYY&amp;feature=emb_title</a:t>
            </a:r>
            <a:endParaRPr lang="nl-NL" sz="20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653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EBDFB2-A18E-4DA6-A6FF-98EA8208459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nl-NL" dirty="0" err="1"/>
              <a:t>Kussmaul</a:t>
            </a:r>
            <a:r>
              <a:rPr lang="nl-NL" dirty="0"/>
              <a:t> ademhaling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8AAC01-99B9-4295-A1A6-7A645DF17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/>
              <a:t>De </a:t>
            </a:r>
            <a:r>
              <a:rPr lang="nl-NL" dirty="0" err="1"/>
              <a:t>Kussmaul</a:t>
            </a:r>
            <a:r>
              <a:rPr lang="nl-NL" dirty="0"/>
              <a:t> ademhaling is een diepe, langzame,  regelmatige ademhaling zonder onderbreking en de patiënt lijkt wat te snurken.</a:t>
            </a:r>
          </a:p>
          <a:p>
            <a:r>
              <a:rPr lang="nl-NL" dirty="0"/>
              <a:t>Deze ademhaling treedt op bij verzuring van het lichaam, bij een acidose.</a:t>
            </a:r>
          </a:p>
          <a:p>
            <a:r>
              <a:rPr lang="nl-NL" dirty="0"/>
              <a:t>Deze ademhaling komt voor bij patiënten met een </a:t>
            </a:r>
            <a:r>
              <a:rPr lang="nl-NL" dirty="0" err="1"/>
              <a:t>hyperglykemisch</a:t>
            </a:r>
            <a:r>
              <a:rPr lang="nl-NL" dirty="0"/>
              <a:t> coma (diabetes) en bij nierinsufficiëntie (nieren werken niet meer, zijn insufficiënt.</a:t>
            </a:r>
          </a:p>
        </p:txBody>
      </p:sp>
    </p:spTree>
    <p:extLst>
      <p:ext uri="{BB962C8B-B14F-4D97-AF65-F5344CB8AC3E}">
        <p14:creationId xmlns:p14="http://schemas.microsoft.com/office/powerpoint/2010/main" val="1684110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EBDFB2-A18E-4DA6-A6FF-98EA8208459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nl-NL" dirty="0" err="1"/>
              <a:t>Kussmaul</a:t>
            </a:r>
            <a:r>
              <a:rPr lang="nl-NL" dirty="0"/>
              <a:t> ademhaling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8AAC01-99B9-4295-A1A6-7A645DF17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       Belangrijk:</a:t>
            </a:r>
          </a:p>
          <a:p>
            <a:r>
              <a:rPr lang="nl-NL" dirty="0"/>
              <a:t>Bij een </a:t>
            </a:r>
            <a:r>
              <a:rPr lang="nl-NL" dirty="0" err="1"/>
              <a:t>Kussmaul</a:t>
            </a:r>
            <a:r>
              <a:rPr lang="nl-NL" dirty="0"/>
              <a:t> ademhaling is de urgentie zeer hoog!</a:t>
            </a:r>
          </a:p>
          <a:p>
            <a:r>
              <a:rPr lang="nl-NL" dirty="0"/>
              <a:t>Direct medisch ingrijpen is zeer belangrijk.</a:t>
            </a:r>
          </a:p>
        </p:txBody>
      </p:sp>
    </p:spTree>
    <p:extLst>
      <p:ext uri="{BB962C8B-B14F-4D97-AF65-F5344CB8AC3E}">
        <p14:creationId xmlns:p14="http://schemas.microsoft.com/office/powerpoint/2010/main" val="1249160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EBDFB2-A18E-4DA6-A6FF-98EA8208459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nl-NL" dirty="0" err="1"/>
              <a:t>Cheyne</a:t>
            </a:r>
            <a:r>
              <a:rPr lang="nl-NL" dirty="0"/>
              <a:t> </a:t>
            </a:r>
            <a:r>
              <a:rPr lang="nl-NL" dirty="0" err="1"/>
              <a:t>Stokes</a:t>
            </a:r>
            <a:r>
              <a:rPr lang="nl-NL" dirty="0"/>
              <a:t> ademhaling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8AAC01-99B9-4295-A1A6-7A645DF17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Deze ademhaling komt voornamelijk voor bij terminale patiënten.</a:t>
            </a:r>
          </a:p>
          <a:p>
            <a:r>
              <a:rPr lang="nl-NL" dirty="0"/>
              <a:t>Belangrijkste kenmerk zijn de </a:t>
            </a:r>
            <a:r>
              <a:rPr lang="nl-NL" dirty="0" err="1"/>
              <a:t>apneu’s</a:t>
            </a:r>
            <a:r>
              <a:rPr lang="nl-NL" dirty="0"/>
              <a:t>, de ademstilstanden.</a:t>
            </a:r>
          </a:p>
          <a:p>
            <a:r>
              <a:rPr lang="nl-NL" dirty="0" err="1"/>
              <a:t>Cheyne</a:t>
            </a:r>
            <a:r>
              <a:rPr lang="nl-NL" dirty="0"/>
              <a:t> </a:t>
            </a:r>
            <a:r>
              <a:rPr lang="nl-NL" dirty="0" err="1"/>
              <a:t>Stokes</a:t>
            </a:r>
            <a:r>
              <a:rPr lang="nl-NL" dirty="0"/>
              <a:t> is een symptoom van ‘storing in de hersenen’. Doordat de prikkels voor de ademhaling daar verstoord zijn ontstaat er een onregelmatige ademhaling met stilstanden.</a:t>
            </a:r>
          </a:p>
        </p:txBody>
      </p:sp>
    </p:spTree>
    <p:extLst>
      <p:ext uri="{BB962C8B-B14F-4D97-AF65-F5344CB8AC3E}">
        <p14:creationId xmlns:p14="http://schemas.microsoft.com/office/powerpoint/2010/main" val="2064134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E6EAFB7E375B4FA8D2FF7FD64788B7" ma:contentTypeVersion="11" ma:contentTypeDescription="Een nieuw document maken." ma:contentTypeScope="" ma:versionID="be347a3661c201bdaba1158c622a009c">
  <xsd:schema xmlns:xsd="http://www.w3.org/2001/XMLSchema" xmlns:xs="http://www.w3.org/2001/XMLSchema" xmlns:p="http://schemas.microsoft.com/office/2006/metadata/properties" xmlns:ns3="0bfbde32-856c-4dfd-bc38-4322d606c322" xmlns:ns4="169eb86d-0fb8-4364-bb17-d27f6b2029d0" targetNamespace="http://schemas.microsoft.com/office/2006/metadata/properties" ma:root="true" ma:fieldsID="9677344e0c4e757849032e7e67c918ab" ns3:_="" ns4:_="">
    <xsd:import namespace="0bfbde32-856c-4dfd-bc38-4322d606c322"/>
    <xsd:import namespace="169eb86d-0fb8-4364-bb17-d27f6b2029d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bde32-856c-4dfd-bc38-4322d606c3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eb86d-0fb8-4364-bb17-d27f6b2029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ABCEA4-4D5C-444D-A667-791A87443D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938D67-5EFC-4D9E-8E98-6BB41C22AA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fbde32-856c-4dfd-bc38-4322d606c322"/>
    <ds:schemaRef ds:uri="169eb86d-0fb8-4364-bb17-d27f6b2029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EF866E-0E1A-4B49-8CC8-6E96544C58E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443</Words>
  <Application>Microsoft Office PowerPoint</Application>
  <PresentationFormat>Diavoorstelling (4:3)</PresentationFormat>
  <Paragraphs>59</Paragraphs>
  <Slides>13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arial</vt:lpstr>
      <vt:lpstr>Calibri</vt:lpstr>
      <vt:lpstr>Kantoorthema</vt:lpstr>
      <vt:lpstr>Klinisch redeneren week 2</vt:lpstr>
      <vt:lpstr>Doelen van deze week</vt:lpstr>
      <vt:lpstr>Terugblik eerste les klinisch redeneren</vt:lpstr>
      <vt:lpstr>Om te kunnen starten met de casus van deze week is het belangrijk dat je eerst de theorie leest en begrijpt. De literatuurlijst geeft aan wat je moet leren voor de ademhaling!</vt:lpstr>
      <vt:lpstr>Naast de theorie kun je een aantal filmpjes van juf Danielle kijken. Deze staan in de wiki.  Let op: de informatie van de filmpjes heb je ook nodig voor de toets! </vt:lpstr>
      <vt:lpstr>Kussmaul en Cheyne Stokes ademhaling</vt:lpstr>
      <vt:lpstr>Kussmaul ademhaling</vt:lpstr>
      <vt:lpstr>Kussmaul ademhaling</vt:lpstr>
      <vt:lpstr>Cheyne Stokes ademhaling</vt:lpstr>
      <vt:lpstr>Mevrouw Keizer</vt:lpstr>
      <vt:lpstr>Casus mevrouw Keizer</vt:lpstr>
      <vt:lpstr>Volgende week</vt:lpstr>
      <vt:lpstr>Volgende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Klinisch redeneren week 2</dc:title>
  <dc:creator>Ester Varwijk</dc:creator>
  <cp:lastModifiedBy>Inge Drenth - Winters</cp:lastModifiedBy>
  <cp:revision>2</cp:revision>
  <dcterms:created xsi:type="dcterms:W3CDTF">2020-11-19T14:38:46Z</dcterms:created>
  <dcterms:modified xsi:type="dcterms:W3CDTF">2021-11-18T19:40:58Z</dcterms:modified>
</cp:coreProperties>
</file>